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9" r:id="rId3"/>
    <p:sldId id="268" r:id="rId4"/>
    <p:sldId id="258" r:id="rId5"/>
    <p:sldId id="259" r:id="rId6"/>
    <p:sldId id="261" r:id="rId7"/>
    <p:sldId id="266" r:id="rId8"/>
    <p:sldId id="270" r:id="rId9"/>
    <p:sldId id="265" r:id="rId10"/>
    <p:sldId id="267" r:id="rId11"/>
    <p:sldId id="263" r:id="rId12"/>
    <p:sldId id="271"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068180-59C8-4B3E-B06C-C6AE5FF0123E}" v="86" dt="2022-12-06T16:53:32.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p:restoredTop sz="62909" autoAdjust="0"/>
  </p:normalViewPr>
  <p:slideViewPr>
    <p:cSldViewPr>
      <p:cViewPr>
        <p:scale>
          <a:sx n="56" d="100"/>
          <a:sy n="56" d="100"/>
        </p:scale>
        <p:origin x="-172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e Tomlinson" userId="8a2e390fa25b16d8" providerId="LiveId" clId="{D5068180-59C8-4B3E-B06C-C6AE5FF0123E}"/>
    <pc:docChg chg="undo custSel addSld delSld modSld sldOrd">
      <pc:chgData name="Jessie Tomlinson" userId="8a2e390fa25b16d8" providerId="LiveId" clId="{D5068180-59C8-4B3E-B06C-C6AE5FF0123E}" dt="2022-12-06T16:59:49.399" v="606"/>
      <pc:docMkLst>
        <pc:docMk/>
      </pc:docMkLst>
      <pc:sldChg chg="delSp mod modNotesTx">
        <pc:chgData name="Jessie Tomlinson" userId="8a2e390fa25b16d8" providerId="LiveId" clId="{D5068180-59C8-4B3E-B06C-C6AE5FF0123E}" dt="2022-12-05T16:57:20.332" v="355"/>
        <pc:sldMkLst>
          <pc:docMk/>
          <pc:sldMk cId="40554527" sldId="256"/>
        </pc:sldMkLst>
        <pc:spChg chg="del">
          <ac:chgData name="Jessie Tomlinson" userId="8a2e390fa25b16d8" providerId="LiveId" clId="{D5068180-59C8-4B3E-B06C-C6AE5FF0123E}" dt="2022-12-05T16:30:38.161" v="38" actId="21"/>
          <ac:spMkLst>
            <pc:docMk/>
            <pc:sldMk cId="40554527" sldId="256"/>
            <ac:spMk id="3" creationId="{00000000-0000-0000-0000-000000000000}"/>
          </ac:spMkLst>
        </pc:spChg>
      </pc:sldChg>
      <pc:sldChg chg="modSp del mod">
        <pc:chgData name="Jessie Tomlinson" userId="8a2e390fa25b16d8" providerId="LiveId" clId="{D5068180-59C8-4B3E-B06C-C6AE5FF0123E}" dt="2022-12-05T16:36:03.961" v="76" actId="2696"/>
        <pc:sldMkLst>
          <pc:docMk/>
          <pc:sldMk cId="1514493037" sldId="257"/>
        </pc:sldMkLst>
        <pc:picChg chg="mod">
          <ac:chgData name="Jessie Tomlinson" userId="8a2e390fa25b16d8" providerId="LiveId" clId="{D5068180-59C8-4B3E-B06C-C6AE5FF0123E}" dt="2022-12-05T16:35:52.119" v="74" actId="1076"/>
          <ac:picMkLst>
            <pc:docMk/>
            <pc:sldMk cId="1514493037" sldId="257"/>
            <ac:picMk id="4" creationId="{ED08831D-2282-EE4D-93C0-489262224512}"/>
          </ac:picMkLst>
        </pc:picChg>
      </pc:sldChg>
      <pc:sldChg chg="addSp delSp modSp mod modNotesTx">
        <pc:chgData name="Jessie Tomlinson" userId="8a2e390fa25b16d8" providerId="LiveId" clId="{D5068180-59C8-4B3E-B06C-C6AE5FF0123E}" dt="2022-12-05T16:58:18.852" v="372"/>
        <pc:sldMkLst>
          <pc:docMk/>
          <pc:sldMk cId="3907654845" sldId="258"/>
        </pc:sldMkLst>
        <pc:spChg chg="mod">
          <ac:chgData name="Jessie Tomlinson" userId="8a2e390fa25b16d8" providerId="LiveId" clId="{D5068180-59C8-4B3E-B06C-C6AE5FF0123E}" dt="2022-12-05T16:58:05.248" v="371" actId="313"/>
          <ac:spMkLst>
            <pc:docMk/>
            <pc:sldMk cId="3907654845" sldId="258"/>
            <ac:spMk id="2" creationId="{00000000-0000-0000-0000-000000000000}"/>
          </ac:spMkLst>
        </pc:spChg>
        <pc:spChg chg="mod">
          <ac:chgData name="Jessie Tomlinson" userId="8a2e390fa25b16d8" providerId="LiveId" clId="{D5068180-59C8-4B3E-B06C-C6AE5FF0123E}" dt="2022-12-05T16:41:06.180" v="128" actId="1076"/>
          <ac:spMkLst>
            <pc:docMk/>
            <pc:sldMk cId="3907654845" sldId="258"/>
            <ac:spMk id="3" creationId="{00000000-0000-0000-0000-000000000000}"/>
          </ac:spMkLst>
        </pc:spChg>
        <pc:spChg chg="del">
          <ac:chgData name="Jessie Tomlinson" userId="8a2e390fa25b16d8" providerId="LiveId" clId="{D5068180-59C8-4B3E-B06C-C6AE5FF0123E}" dt="2022-12-05T16:40:07.953" v="112" actId="26606"/>
          <ac:spMkLst>
            <pc:docMk/>
            <pc:sldMk cId="3907654845" sldId="258"/>
            <ac:spMk id="11" creationId="{F4F2FC05-7D27-410F-BDA9-ADF4831368C7}"/>
          </ac:spMkLst>
        </pc:spChg>
        <pc:spChg chg="del">
          <ac:chgData name="Jessie Tomlinson" userId="8a2e390fa25b16d8" providerId="LiveId" clId="{D5068180-59C8-4B3E-B06C-C6AE5FF0123E}" dt="2022-12-05T16:40:07.953" v="112" actId="26606"/>
          <ac:spMkLst>
            <pc:docMk/>
            <pc:sldMk cId="3907654845" sldId="258"/>
            <ac:spMk id="13" creationId="{9080D120-BD54-46E1-BA37-82F5E8089E90}"/>
          </ac:spMkLst>
        </pc:spChg>
        <pc:spChg chg="del">
          <ac:chgData name="Jessie Tomlinson" userId="8a2e390fa25b16d8" providerId="LiveId" clId="{D5068180-59C8-4B3E-B06C-C6AE5FF0123E}" dt="2022-12-05T16:40:07.953" v="112" actId="26606"/>
          <ac:spMkLst>
            <pc:docMk/>
            <pc:sldMk cId="3907654845" sldId="258"/>
            <ac:spMk id="15" creationId="{81D83946-74FA-498A-AC80-9926F041B5C5}"/>
          </ac:spMkLst>
        </pc:spChg>
        <pc:spChg chg="del">
          <ac:chgData name="Jessie Tomlinson" userId="8a2e390fa25b16d8" providerId="LiveId" clId="{D5068180-59C8-4B3E-B06C-C6AE5FF0123E}" dt="2022-12-05T16:40:07.953" v="112" actId="26606"/>
          <ac:spMkLst>
            <pc:docMk/>
            <pc:sldMk cId="3907654845" sldId="258"/>
            <ac:spMk id="17" creationId="{5060D983-8B52-443A-8183-2A1DE05618B5}"/>
          </ac:spMkLst>
        </pc:spChg>
        <pc:spChg chg="add">
          <ac:chgData name="Jessie Tomlinson" userId="8a2e390fa25b16d8" providerId="LiveId" clId="{D5068180-59C8-4B3E-B06C-C6AE5FF0123E}" dt="2022-12-05T16:40:07.953" v="112" actId="26606"/>
          <ac:spMkLst>
            <pc:docMk/>
            <pc:sldMk cId="3907654845" sldId="258"/>
            <ac:spMk id="22" creationId="{E2DBC3FA-1778-4542-A98E-723060F7036D}"/>
          </ac:spMkLst>
        </pc:spChg>
        <pc:spChg chg="add">
          <ac:chgData name="Jessie Tomlinson" userId="8a2e390fa25b16d8" providerId="LiveId" clId="{D5068180-59C8-4B3E-B06C-C6AE5FF0123E}" dt="2022-12-05T16:40:07.953" v="112" actId="26606"/>
          <ac:spMkLst>
            <pc:docMk/>
            <pc:sldMk cId="3907654845" sldId="258"/>
            <ac:spMk id="24" creationId="{01BA3DC3-EBA4-4E01-9551-84AF25F507F6}"/>
          </ac:spMkLst>
        </pc:spChg>
        <pc:spChg chg="add">
          <ac:chgData name="Jessie Tomlinson" userId="8a2e390fa25b16d8" providerId="LiveId" clId="{D5068180-59C8-4B3E-B06C-C6AE5FF0123E}" dt="2022-12-05T16:40:07.953" v="112" actId="26606"/>
          <ac:spMkLst>
            <pc:docMk/>
            <pc:sldMk cId="3907654845" sldId="258"/>
            <ac:spMk id="26" creationId="{60761316-68B7-45DD-AC47-605C127B8306}"/>
          </ac:spMkLst>
        </pc:spChg>
        <pc:picChg chg="mod ord">
          <ac:chgData name="Jessie Tomlinson" userId="8a2e390fa25b16d8" providerId="LiveId" clId="{D5068180-59C8-4B3E-B06C-C6AE5FF0123E}" dt="2022-12-05T16:40:13.562" v="113" actId="27614"/>
          <ac:picMkLst>
            <pc:docMk/>
            <pc:sldMk cId="3907654845" sldId="258"/>
            <ac:picMk id="5" creationId="{0BC9C868-E52C-254E-8A00-C0A4689B8789}"/>
          </ac:picMkLst>
        </pc:picChg>
        <pc:picChg chg="mod ord">
          <ac:chgData name="Jessie Tomlinson" userId="8a2e390fa25b16d8" providerId="LiveId" clId="{D5068180-59C8-4B3E-B06C-C6AE5FF0123E}" dt="2022-12-05T16:40:13.665" v="114" actId="27614"/>
          <ac:picMkLst>
            <pc:docMk/>
            <pc:sldMk cId="3907654845" sldId="258"/>
            <ac:picMk id="6" creationId="{A8337904-5C7B-E64E-8CB0-6C32752EEB9C}"/>
          </ac:picMkLst>
        </pc:picChg>
      </pc:sldChg>
      <pc:sldChg chg="addSp delSp modSp mod modNotesTx">
        <pc:chgData name="Jessie Tomlinson" userId="8a2e390fa25b16d8" providerId="LiveId" clId="{D5068180-59C8-4B3E-B06C-C6AE5FF0123E}" dt="2022-12-05T16:59:07.606" v="373"/>
        <pc:sldMkLst>
          <pc:docMk/>
          <pc:sldMk cId="186174510" sldId="259"/>
        </pc:sldMkLst>
        <pc:spChg chg="mod">
          <ac:chgData name="Jessie Tomlinson" userId="8a2e390fa25b16d8" providerId="LiveId" clId="{D5068180-59C8-4B3E-B06C-C6AE5FF0123E}" dt="2022-12-05T16:41:47.665" v="129" actId="26606"/>
          <ac:spMkLst>
            <pc:docMk/>
            <pc:sldMk cId="186174510" sldId="259"/>
            <ac:spMk id="2" creationId="{00000000-0000-0000-0000-000000000000}"/>
          </ac:spMkLst>
        </pc:spChg>
        <pc:spChg chg="mod">
          <ac:chgData name="Jessie Tomlinson" userId="8a2e390fa25b16d8" providerId="LiveId" clId="{D5068180-59C8-4B3E-B06C-C6AE5FF0123E}" dt="2022-12-05T16:42:49.820" v="132" actId="255"/>
          <ac:spMkLst>
            <pc:docMk/>
            <pc:sldMk cId="186174510" sldId="259"/>
            <ac:spMk id="3" creationId="{00000000-0000-0000-0000-000000000000}"/>
          </ac:spMkLst>
        </pc:spChg>
        <pc:spChg chg="del">
          <ac:chgData name="Jessie Tomlinson" userId="8a2e390fa25b16d8" providerId="LiveId" clId="{D5068180-59C8-4B3E-B06C-C6AE5FF0123E}" dt="2022-12-05T16:41:47.665" v="129" actId="26606"/>
          <ac:spMkLst>
            <pc:docMk/>
            <pc:sldMk cId="186174510" sldId="259"/>
            <ac:spMk id="12" creationId="{231BF440-39FA-4087-84CC-2EEC0BBDAF29}"/>
          </ac:spMkLst>
        </pc:spChg>
        <pc:spChg chg="del">
          <ac:chgData name="Jessie Tomlinson" userId="8a2e390fa25b16d8" providerId="LiveId" clId="{D5068180-59C8-4B3E-B06C-C6AE5FF0123E}" dt="2022-12-05T16:41:47.665" v="129" actId="26606"/>
          <ac:spMkLst>
            <pc:docMk/>
            <pc:sldMk cId="186174510" sldId="259"/>
            <ac:spMk id="14" creationId="{F04E4CBA-303B-48BD-8451-C2701CB0EEBF}"/>
          </ac:spMkLst>
        </pc:spChg>
        <pc:spChg chg="del">
          <ac:chgData name="Jessie Tomlinson" userId="8a2e390fa25b16d8" providerId="LiveId" clId="{D5068180-59C8-4B3E-B06C-C6AE5FF0123E}" dt="2022-12-05T16:41:47.665" v="129" actId="26606"/>
          <ac:spMkLst>
            <pc:docMk/>
            <pc:sldMk cId="186174510" sldId="259"/>
            <ac:spMk id="16" creationId="{F6CA58B3-AFCC-4A40-9882-50D5080879B0}"/>
          </ac:spMkLst>
        </pc:spChg>
        <pc:spChg chg="del">
          <ac:chgData name="Jessie Tomlinson" userId="8a2e390fa25b16d8" providerId="LiveId" clId="{D5068180-59C8-4B3E-B06C-C6AE5FF0123E}" dt="2022-12-05T16:41:47.665" v="129" actId="26606"/>
          <ac:spMkLst>
            <pc:docMk/>
            <pc:sldMk cId="186174510" sldId="259"/>
            <ac:spMk id="18" creationId="{75C56826-D4E5-42ED-8529-079651CB3005}"/>
          </ac:spMkLst>
        </pc:spChg>
        <pc:spChg chg="del">
          <ac:chgData name="Jessie Tomlinson" userId="8a2e390fa25b16d8" providerId="LiveId" clId="{D5068180-59C8-4B3E-B06C-C6AE5FF0123E}" dt="2022-12-05T16:41:47.665" v="129" actId="26606"/>
          <ac:spMkLst>
            <pc:docMk/>
            <pc:sldMk cId="186174510" sldId="259"/>
            <ac:spMk id="20" creationId="{82095FCE-EF05-4443-B97A-85DEE3A5CA17}"/>
          </ac:spMkLst>
        </pc:spChg>
        <pc:spChg chg="del">
          <ac:chgData name="Jessie Tomlinson" userId="8a2e390fa25b16d8" providerId="LiveId" clId="{D5068180-59C8-4B3E-B06C-C6AE5FF0123E}" dt="2022-12-05T16:41:47.665" v="129" actId="26606"/>
          <ac:spMkLst>
            <pc:docMk/>
            <pc:sldMk cId="186174510" sldId="259"/>
            <ac:spMk id="22" creationId="{CA00AE6B-AA30-4CF8-BA6F-339B780AD76C}"/>
          </ac:spMkLst>
        </pc:spChg>
        <pc:spChg chg="add">
          <ac:chgData name="Jessie Tomlinson" userId="8a2e390fa25b16d8" providerId="LiveId" clId="{D5068180-59C8-4B3E-B06C-C6AE5FF0123E}" dt="2022-12-05T16:41:47.665" v="129" actId="26606"/>
          <ac:spMkLst>
            <pc:docMk/>
            <pc:sldMk cId="186174510" sldId="259"/>
            <ac:spMk id="27" creationId="{904DCDEA-60EE-4FBF-B515-F83D82F966F7}"/>
          </ac:spMkLst>
        </pc:spChg>
        <pc:spChg chg="add">
          <ac:chgData name="Jessie Tomlinson" userId="8a2e390fa25b16d8" providerId="LiveId" clId="{D5068180-59C8-4B3E-B06C-C6AE5FF0123E}" dt="2022-12-05T16:41:47.665" v="129" actId="26606"/>
          <ac:spMkLst>
            <pc:docMk/>
            <pc:sldMk cId="186174510" sldId="259"/>
            <ac:spMk id="29" creationId="{34D94F3A-BF39-47F6-9AAA-3C61AF7E05B1}"/>
          </ac:spMkLst>
        </pc:spChg>
        <pc:spChg chg="add">
          <ac:chgData name="Jessie Tomlinson" userId="8a2e390fa25b16d8" providerId="LiveId" clId="{D5068180-59C8-4B3E-B06C-C6AE5FF0123E}" dt="2022-12-05T16:41:47.665" v="129" actId="26606"/>
          <ac:spMkLst>
            <pc:docMk/>
            <pc:sldMk cId="186174510" sldId="259"/>
            <ac:spMk id="31" creationId="{11BAB570-FF10-4E96-8A3F-FA9804702B89}"/>
          </ac:spMkLst>
        </pc:spChg>
        <pc:picChg chg="mod ord">
          <ac:chgData name="Jessie Tomlinson" userId="8a2e390fa25b16d8" providerId="LiveId" clId="{D5068180-59C8-4B3E-B06C-C6AE5FF0123E}" dt="2022-12-05T16:41:47.665" v="129" actId="26606"/>
          <ac:picMkLst>
            <pc:docMk/>
            <pc:sldMk cId="186174510" sldId="259"/>
            <ac:picMk id="4" creationId="{0F1CF75C-622E-4A4D-9701-C17FC46D19E2}"/>
          </ac:picMkLst>
        </pc:picChg>
        <pc:picChg chg="mod">
          <ac:chgData name="Jessie Tomlinson" userId="8a2e390fa25b16d8" providerId="LiveId" clId="{D5068180-59C8-4B3E-B06C-C6AE5FF0123E}" dt="2022-12-05T16:41:47.665" v="129" actId="26606"/>
          <ac:picMkLst>
            <pc:docMk/>
            <pc:sldMk cId="186174510" sldId="259"/>
            <ac:picMk id="7" creationId="{7F57C7FF-3C98-9646-9F34-9CAF09F63C6A}"/>
          </ac:picMkLst>
        </pc:picChg>
      </pc:sldChg>
      <pc:sldChg chg="modSp mod modNotesTx">
        <pc:chgData name="Jessie Tomlinson" userId="8a2e390fa25b16d8" providerId="LiveId" clId="{D5068180-59C8-4B3E-B06C-C6AE5FF0123E}" dt="2022-12-05T16:59:22.830" v="374"/>
        <pc:sldMkLst>
          <pc:docMk/>
          <pc:sldMk cId="1150872864" sldId="261"/>
        </pc:sldMkLst>
        <pc:spChg chg="mod">
          <ac:chgData name="Jessie Tomlinson" userId="8a2e390fa25b16d8" providerId="LiveId" clId="{D5068180-59C8-4B3E-B06C-C6AE5FF0123E}" dt="2022-12-05T16:43:52.569" v="143" actId="1076"/>
          <ac:spMkLst>
            <pc:docMk/>
            <pc:sldMk cId="1150872864" sldId="261"/>
            <ac:spMk id="2" creationId="{00000000-0000-0000-0000-000000000000}"/>
          </ac:spMkLst>
        </pc:spChg>
        <pc:spChg chg="mod">
          <ac:chgData name="Jessie Tomlinson" userId="8a2e390fa25b16d8" providerId="LiveId" clId="{D5068180-59C8-4B3E-B06C-C6AE5FF0123E}" dt="2022-12-05T16:44:09.127" v="145" actId="14100"/>
          <ac:spMkLst>
            <pc:docMk/>
            <pc:sldMk cId="1150872864" sldId="261"/>
            <ac:spMk id="3" creationId="{00000000-0000-0000-0000-000000000000}"/>
          </ac:spMkLst>
        </pc:spChg>
        <pc:picChg chg="mod">
          <ac:chgData name="Jessie Tomlinson" userId="8a2e390fa25b16d8" providerId="LiveId" clId="{D5068180-59C8-4B3E-B06C-C6AE5FF0123E}" dt="2022-12-05T16:43:00.855" v="133" actId="1076"/>
          <ac:picMkLst>
            <pc:docMk/>
            <pc:sldMk cId="1150872864" sldId="261"/>
            <ac:picMk id="4" creationId="{F6EC2507-97D1-F641-B110-5799F9B972A4}"/>
          </ac:picMkLst>
        </pc:picChg>
        <pc:picChg chg="mod">
          <ac:chgData name="Jessie Tomlinson" userId="8a2e390fa25b16d8" providerId="LiveId" clId="{D5068180-59C8-4B3E-B06C-C6AE5FF0123E}" dt="2022-12-05T16:43:20.924" v="137" actId="14100"/>
          <ac:picMkLst>
            <pc:docMk/>
            <pc:sldMk cId="1150872864" sldId="261"/>
            <ac:picMk id="7" creationId="{CE28B3FA-6DE6-2543-8E88-283A2B4ECB4A}"/>
          </ac:picMkLst>
        </pc:picChg>
      </pc:sldChg>
      <pc:sldChg chg="modNotesTx">
        <pc:chgData name="Jessie Tomlinson" userId="8a2e390fa25b16d8" providerId="LiveId" clId="{D5068180-59C8-4B3E-B06C-C6AE5FF0123E}" dt="2022-12-06T14:38:48.891" v="445"/>
        <pc:sldMkLst>
          <pc:docMk/>
          <pc:sldMk cId="1780877971" sldId="263"/>
        </pc:sldMkLst>
      </pc:sldChg>
      <pc:sldChg chg="modSp del mod">
        <pc:chgData name="Jessie Tomlinson" userId="8a2e390fa25b16d8" providerId="LiveId" clId="{D5068180-59C8-4B3E-B06C-C6AE5FF0123E}" dt="2022-12-05T16:56:34.942" v="354" actId="2696"/>
        <pc:sldMkLst>
          <pc:docMk/>
          <pc:sldMk cId="4280192200" sldId="264"/>
        </pc:sldMkLst>
        <pc:spChg chg="mod">
          <ac:chgData name="Jessie Tomlinson" userId="8a2e390fa25b16d8" providerId="LiveId" clId="{D5068180-59C8-4B3E-B06C-C6AE5FF0123E}" dt="2022-11-30T11:45:43.410" v="37" actId="14100"/>
          <ac:spMkLst>
            <pc:docMk/>
            <pc:sldMk cId="4280192200" sldId="264"/>
            <ac:spMk id="3" creationId="{EC7113CE-A311-9940-BB60-2F48301AC027}"/>
          </ac:spMkLst>
        </pc:spChg>
      </pc:sldChg>
      <pc:sldChg chg="addSp delSp modSp mod modNotesTx">
        <pc:chgData name="Jessie Tomlinson" userId="8a2e390fa25b16d8" providerId="LiveId" clId="{D5068180-59C8-4B3E-B06C-C6AE5FF0123E}" dt="2022-12-06T14:38:26.297" v="443" actId="20577"/>
        <pc:sldMkLst>
          <pc:docMk/>
          <pc:sldMk cId="2867378415" sldId="265"/>
        </pc:sldMkLst>
        <pc:spChg chg="mod">
          <ac:chgData name="Jessie Tomlinson" userId="8a2e390fa25b16d8" providerId="LiveId" clId="{D5068180-59C8-4B3E-B06C-C6AE5FF0123E}" dt="2022-12-05T16:52:49.079" v="281" actId="1076"/>
          <ac:spMkLst>
            <pc:docMk/>
            <pc:sldMk cId="2867378415" sldId="265"/>
            <ac:spMk id="2" creationId="{F94A237A-A5E9-BA4A-9132-95227DA3DBE3}"/>
          </ac:spMkLst>
        </pc:spChg>
        <pc:spChg chg="mod">
          <ac:chgData name="Jessie Tomlinson" userId="8a2e390fa25b16d8" providerId="LiveId" clId="{D5068180-59C8-4B3E-B06C-C6AE5FF0123E}" dt="2022-12-05T16:53:00.581" v="283" actId="1076"/>
          <ac:spMkLst>
            <pc:docMk/>
            <pc:sldMk cId="2867378415" sldId="265"/>
            <ac:spMk id="3" creationId="{DDF59604-5F98-D848-BAE1-D1472CF0507A}"/>
          </ac:spMkLst>
        </pc:spChg>
        <pc:spChg chg="del">
          <ac:chgData name="Jessie Tomlinson" userId="8a2e390fa25b16d8" providerId="LiveId" clId="{D5068180-59C8-4B3E-B06C-C6AE5FF0123E}" dt="2022-12-05T16:51:22.178" v="262" actId="26606"/>
          <ac:spMkLst>
            <pc:docMk/>
            <pc:sldMk cId="2867378415" sldId="265"/>
            <ac:spMk id="75" creationId="{231BF440-39FA-4087-84CC-2EEC0BBDAF29}"/>
          </ac:spMkLst>
        </pc:spChg>
        <pc:spChg chg="del">
          <ac:chgData name="Jessie Tomlinson" userId="8a2e390fa25b16d8" providerId="LiveId" clId="{D5068180-59C8-4B3E-B06C-C6AE5FF0123E}" dt="2022-12-05T16:51:22.178" v="262" actId="26606"/>
          <ac:spMkLst>
            <pc:docMk/>
            <pc:sldMk cId="2867378415" sldId="265"/>
            <ac:spMk id="77" creationId="{F04E4CBA-303B-48BD-8451-C2701CB0EEBF}"/>
          </ac:spMkLst>
        </pc:spChg>
        <pc:spChg chg="del">
          <ac:chgData name="Jessie Tomlinson" userId="8a2e390fa25b16d8" providerId="LiveId" clId="{D5068180-59C8-4B3E-B06C-C6AE5FF0123E}" dt="2022-12-05T16:51:22.178" v="262" actId="26606"/>
          <ac:spMkLst>
            <pc:docMk/>
            <pc:sldMk cId="2867378415" sldId="265"/>
            <ac:spMk id="79" creationId="{F6CA58B3-AFCC-4A40-9882-50D5080879B0}"/>
          </ac:spMkLst>
        </pc:spChg>
        <pc:spChg chg="del">
          <ac:chgData name="Jessie Tomlinson" userId="8a2e390fa25b16d8" providerId="LiveId" clId="{D5068180-59C8-4B3E-B06C-C6AE5FF0123E}" dt="2022-12-05T16:51:22.178" v="262" actId="26606"/>
          <ac:spMkLst>
            <pc:docMk/>
            <pc:sldMk cId="2867378415" sldId="265"/>
            <ac:spMk id="81" creationId="{75C56826-D4E5-42ED-8529-079651CB3005}"/>
          </ac:spMkLst>
        </pc:spChg>
        <pc:spChg chg="del">
          <ac:chgData name="Jessie Tomlinson" userId="8a2e390fa25b16d8" providerId="LiveId" clId="{D5068180-59C8-4B3E-B06C-C6AE5FF0123E}" dt="2022-12-05T16:51:22.178" v="262" actId="26606"/>
          <ac:spMkLst>
            <pc:docMk/>
            <pc:sldMk cId="2867378415" sldId="265"/>
            <ac:spMk id="83" creationId="{82095FCE-EF05-4443-B97A-85DEE3A5CA17}"/>
          </ac:spMkLst>
        </pc:spChg>
        <pc:spChg chg="del">
          <ac:chgData name="Jessie Tomlinson" userId="8a2e390fa25b16d8" providerId="LiveId" clId="{D5068180-59C8-4B3E-B06C-C6AE5FF0123E}" dt="2022-12-05T16:51:22.178" v="262" actId="26606"/>
          <ac:spMkLst>
            <pc:docMk/>
            <pc:sldMk cId="2867378415" sldId="265"/>
            <ac:spMk id="85" creationId="{CA00AE6B-AA30-4CF8-BA6F-339B780AD76C}"/>
          </ac:spMkLst>
        </pc:spChg>
        <pc:spChg chg="add">
          <ac:chgData name="Jessie Tomlinson" userId="8a2e390fa25b16d8" providerId="LiveId" clId="{D5068180-59C8-4B3E-B06C-C6AE5FF0123E}" dt="2022-12-05T16:51:22.178" v="262" actId="26606"/>
          <ac:spMkLst>
            <pc:docMk/>
            <pc:sldMk cId="2867378415" sldId="265"/>
            <ac:spMk id="2059" creationId="{CEF6118E-44FB-4509-B4D9-129052E4C6EE}"/>
          </ac:spMkLst>
        </pc:spChg>
        <pc:picChg chg="mod ord">
          <ac:chgData name="Jessie Tomlinson" userId="8a2e390fa25b16d8" providerId="LiveId" clId="{D5068180-59C8-4B3E-B06C-C6AE5FF0123E}" dt="2022-12-05T16:52:21.626" v="276" actId="1076"/>
          <ac:picMkLst>
            <pc:docMk/>
            <pc:sldMk cId="2867378415" sldId="265"/>
            <ac:picMk id="2052" creationId="{FD2D67A1-7791-E646-810D-0D7A191DD5D3}"/>
          </ac:picMkLst>
        </pc:picChg>
        <pc:picChg chg="mod ord">
          <ac:chgData name="Jessie Tomlinson" userId="8a2e390fa25b16d8" providerId="LiveId" clId="{D5068180-59C8-4B3E-B06C-C6AE5FF0123E}" dt="2022-12-05T16:52:18.420" v="275" actId="1076"/>
          <ac:picMkLst>
            <pc:docMk/>
            <pc:sldMk cId="2867378415" sldId="265"/>
            <ac:picMk id="2054" creationId="{7A62E8BE-E1B1-134E-B017-7BD8ED598DBE}"/>
          </ac:picMkLst>
        </pc:picChg>
      </pc:sldChg>
      <pc:sldChg chg="addSp delSp modSp mod modNotesTx">
        <pc:chgData name="Jessie Tomlinson" userId="8a2e390fa25b16d8" providerId="LiveId" clId="{D5068180-59C8-4B3E-B06C-C6AE5FF0123E}" dt="2022-12-05T17:00:56.792" v="441"/>
        <pc:sldMkLst>
          <pc:docMk/>
          <pc:sldMk cId="477871157" sldId="266"/>
        </pc:sldMkLst>
        <pc:spChg chg="mod">
          <ac:chgData name="Jessie Tomlinson" userId="8a2e390fa25b16d8" providerId="LiveId" clId="{D5068180-59C8-4B3E-B06C-C6AE5FF0123E}" dt="2022-12-05T17:00:22.628" v="440" actId="14100"/>
          <ac:spMkLst>
            <pc:docMk/>
            <pc:sldMk cId="477871157" sldId="266"/>
            <ac:spMk id="2" creationId="{F82A9410-BA4F-8942-8AB8-C66EB77CFF74}"/>
          </ac:spMkLst>
        </pc:spChg>
        <pc:spChg chg="mod">
          <ac:chgData name="Jessie Tomlinson" userId="8a2e390fa25b16d8" providerId="LiveId" clId="{D5068180-59C8-4B3E-B06C-C6AE5FF0123E}" dt="2022-12-05T16:50:55.292" v="258" actId="1076"/>
          <ac:spMkLst>
            <pc:docMk/>
            <pc:sldMk cId="477871157" sldId="266"/>
            <ac:spMk id="3" creationId="{CA38919B-530D-314F-B47B-06F18B6A2772}"/>
          </ac:spMkLst>
        </pc:spChg>
        <pc:spChg chg="add del">
          <ac:chgData name="Jessie Tomlinson" userId="8a2e390fa25b16d8" providerId="LiveId" clId="{D5068180-59C8-4B3E-B06C-C6AE5FF0123E}" dt="2022-11-30T11:43:59.414" v="35" actId="26606"/>
          <ac:spMkLst>
            <pc:docMk/>
            <pc:sldMk cId="477871157" sldId="266"/>
            <ac:spMk id="137" creationId="{33CD251C-A887-4D2F-925B-FC097198538B}"/>
          </ac:spMkLst>
        </pc:spChg>
        <pc:spChg chg="add del">
          <ac:chgData name="Jessie Tomlinson" userId="8a2e390fa25b16d8" providerId="LiveId" clId="{D5068180-59C8-4B3E-B06C-C6AE5FF0123E}" dt="2022-11-30T11:43:59.414" v="34" actId="26606"/>
          <ac:spMkLst>
            <pc:docMk/>
            <pc:sldMk cId="477871157" sldId="266"/>
            <ac:spMk id="1031" creationId="{352BEC0E-22F8-46D0-9632-375DB541B06C}"/>
          </ac:spMkLst>
        </pc:spChg>
        <pc:spChg chg="add del">
          <ac:chgData name="Jessie Tomlinson" userId="8a2e390fa25b16d8" providerId="LiveId" clId="{D5068180-59C8-4B3E-B06C-C6AE5FF0123E}" dt="2022-11-30T11:43:59.414" v="34" actId="26606"/>
          <ac:spMkLst>
            <pc:docMk/>
            <pc:sldMk cId="477871157" sldId="266"/>
            <ac:spMk id="1033" creationId="{3FCFB1DE-0B7E-48CC-BA90-B2AB0889F9D6}"/>
          </ac:spMkLst>
        </pc:spChg>
        <pc:spChg chg="add del">
          <ac:chgData name="Jessie Tomlinson" userId="8a2e390fa25b16d8" providerId="LiveId" clId="{D5068180-59C8-4B3E-B06C-C6AE5FF0123E}" dt="2022-11-30T11:44:25.655" v="36" actId="26606"/>
          <ac:spMkLst>
            <pc:docMk/>
            <pc:sldMk cId="477871157" sldId="266"/>
            <ac:spMk id="1035" creationId="{99F1FFA9-D672-408C-9220-ADEEC6ABDD09}"/>
          </ac:spMkLst>
        </pc:spChg>
        <pc:spChg chg="add">
          <ac:chgData name="Jessie Tomlinson" userId="8a2e390fa25b16d8" providerId="LiveId" clId="{D5068180-59C8-4B3E-B06C-C6AE5FF0123E}" dt="2022-11-30T11:44:25.655" v="36" actId="26606"/>
          <ac:spMkLst>
            <pc:docMk/>
            <pc:sldMk cId="477871157" sldId="266"/>
            <ac:spMk id="1040" creationId="{CEF6118E-44FB-4509-B4D9-129052E4C6EE}"/>
          </ac:spMkLst>
        </pc:spChg>
        <pc:grpChg chg="add del">
          <ac:chgData name="Jessie Tomlinson" userId="8a2e390fa25b16d8" providerId="LiveId" clId="{D5068180-59C8-4B3E-B06C-C6AE5FF0123E}" dt="2022-11-30T11:43:59.414" v="35" actId="26606"/>
          <ac:grpSpMkLst>
            <pc:docMk/>
            <pc:sldMk cId="477871157" sldId="266"/>
            <ac:grpSpMk id="139" creationId="{770AE191-D2EA-45C9-A44D-830C188F74CB}"/>
          </ac:grpSpMkLst>
        </pc:grpChg>
        <pc:picChg chg="del mod">
          <ac:chgData name="Jessie Tomlinson" userId="8a2e390fa25b16d8" providerId="LiveId" clId="{D5068180-59C8-4B3E-B06C-C6AE5FF0123E}" dt="2022-12-05T16:50:23.814" v="252" actId="21"/>
          <ac:picMkLst>
            <pc:docMk/>
            <pc:sldMk cId="477871157" sldId="266"/>
            <ac:picMk id="5" creationId="{08F55E1C-929A-DF49-8D52-CF68BCF579BA}"/>
          </ac:picMkLst>
        </pc:picChg>
        <pc:picChg chg="mod ord">
          <ac:chgData name="Jessie Tomlinson" userId="8a2e390fa25b16d8" providerId="LiveId" clId="{D5068180-59C8-4B3E-B06C-C6AE5FF0123E}" dt="2022-12-05T16:51:06.916" v="261" actId="1076"/>
          <ac:picMkLst>
            <pc:docMk/>
            <pc:sldMk cId="477871157" sldId="266"/>
            <ac:picMk id="1026" creationId="{E1B5D6F9-A5E2-DE49-90B3-BCB524048272}"/>
          </ac:picMkLst>
        </pc:picChg>
      </pc:sldChg>
      <pc:sldChg chg="modSp mod modNotesTx">
        <pc:chgData name="Jessie Tomlinson" userId="8a2e390fa25b16d8" providerId="LiveId" clId="{D5068180-59C8-4B3E-B06C-C6AE5FF0123E}" dt="2022-12-06T14:38:29.817" v="444"/>
        <pc:sldMkLst>
          <pc:docMk/>
          <pc:sldMk cId="4127050256" sldId="267"/>
        </pc:sldMkLst>
        <pc:spChg chg="mod">
          <ac:chgData name="Jessie Tomlinson" userId="8a2e390fa25b16d8" providerId="LiveId" clId="{D5068180-59C8-4B3E-B06C-C6AE5FF0123E}" dt="2022-12-05T16:54:24.117" v="291" actId="1076"/>
          <ac:spMkLst>
            <pc:docMk/>
            <pc:sldMk cId="4127050256" sldId="267"/>
            <ac:spMk id="2" creationId="{D05C40FB-EED8-F94D-BF7B-DCEEA247C087}"/>
          </ac:spMkLst>
        </pc:spChg>
        <pc:spChg chg="mod">
          <ac:chgData name="Jessie Tomlinson" userId="8a2e390fa25b16d8" providerId="LiveId" clId="{D5068180-59C8-4B3E-B06C-C6AE5FF0123E}" dt="2022-12-05T16:54:38.383" v="294" actId="1076"/>
          <ac:spMkLst>
            <pc:docMk/>
            <pc:sldMk cId="4127050256" sldId="267"/>
            <ac:spMk id="3" creationId="{EBB147DF-3F22-A741-B552-C8F75CBAD447}"/>
          </ac:spMkLst>
        </pc:spChg>
        <pc:picChg chg="mod">
          <ac:chgData name="Jessie Tomlinson" userId="8a2e390fa25b16d8" providerId="LiveId" clId="{D5068180-59C8-4B3E-B06C-C6AE5FF0123E}" dt="2022-12-05T16:54:52.372" v="296" actId="1076"/>
          <ac:picMkLst>
            <pc:docMk/>
            <pc:sldMk cId="4127050256" sldId="267"/>
            <ac:picMk id="3074" creationId="{EC4D4070-B3F6-5B41-9D4A-2D7ED9AD2227}"/>
          </ac:picMkLst>
        </pc:picChg>
      </pc:sldChg>
      <pc:sldChg chg="delSp modSp mod">
        <pc:chgData name="Jessie Tomlinson" userId="8a2e390fa25b16d8" providerId="LiveId" clId="{D5068180-59C8-4B3E-B06C-C6AE5FF0123E}" dt="2022-11-30T11:42:40.234" v="4" actId="1076"/>
        <pc:sldMkLst>
          <pc:docMk/>
          <pc:sldMk cId="3975282976" sldId="268"/>
        </pc:sldMkLst>
        <pc:spChg chg="del">
          <ac:chgData name="Jessie Tomlinson" userId="8a2e390fa25b16d8" providerId="LiveId" clId="{D5068180-59C8-4B3E-B06C-C6AE5FF0123E}" dt="2022-11-30T11:42:32.154" v="0" actId="21"/>
          <ac:spMkLst>
            <pc:docMk/>
            <pc:sldMk cId="3975282976" sldId="268"/>
            <ac:spMk id="2" creationId="{00000000-0000-0000-0000-000000000000}"/>
          </ac:spMkLst>
        </pc:spChg>
        <pc:picChg chg="mod">
          <ac:chgData name="Jessie Tomlinson" userId="8a2e390fa25b16d8" providerId="LiveId" clId="{D5068180-59C8-4B3E-B06C-C6AE5FF0123E}" dt="2022-11-30T11:42:40.234" v="4" actId="1076"/>
          <ac:picMkLst>
            <pc:docMk/>
            <pc:sldMk cId="3975282976" sldId="268"/>
            <ac:picMk id="4" creationId="{00000000-0000-0000-0000-000000000000}"/>
          </ac:picMkLst>
        </pc:picChg>
      </pc:sldChg>
      <pc:sldChg chg="addSp modSp new mod setBg modNotesTx">
        <pc:chgData name="Jessie Tomlinson" userId="8a2e390fa25b16d8" providerId="LiveId" clId="{D5068180-59C8-4B3E-B06C-C6AE5FF0123E}" dt="2022-12-05T16:57:30.418" v="356"/>
        <pc:sldMkLst>
          <pc:docMk/>
          <pc:sldMk cId="964505400" sldId="269"/>
        </pc:sldMkLst>
        <pc:spChg chg="mod">
          <ac:chgData name="Jessie Tomlinson" userId="8a2e390fa25b16d8" providerId="LiveId" clId="{D5068180-59C8-4B3E-B06C-C6AE5FF0123E}" dt="2022-12-05T16:39:36.460" v="109" actId="1076"/>
          <ac:spMkLst>
            <pc:docMk/>
            <pc:sldMk cId="964505400" sldId="269"/>
            <ac:spMk id="2" creationId="{008C8625-126E-7A3D-0B1D-C0A1AC3A0A70}"/>
          </ac:spMkLst>
        </pc:spChg>
        <pc:spChg chg="mod">
          <ac:chgData name="Jessie Tomlinson" userId="8a2e390fa25b16d8" providerId="LiveId" clId="{D5068180-59C8-4B3E-B06C-C6AE5FF0123E}" dt="2022-12-05T16:39:44.080" v="111" actId="14100"/>
          <ac:spMkLst>
            <pc:docMk/>
            <pc:sldMk cId="964505400" sldId="269"/>
            <ac:spMk id="3" creationId="{F03389BE-2F86-AA8C-6F9C-5282849B6274}"/>
          </ac:spMkLst>
        </pc:spChg>
        <pc:spChg chg="add">
          <ac:chgData name="Jessie Tomlinson" userId="8a2e390fa25b16d8" providerId="LiveId" clId="{D5068180-59C8-4B3E-B06C-C6AE5FF0123E}" dt="2022-12-05T16:38:40.807" v="91" actId="26606"/>
          <ac:spMkLst>
            <pc:docMk/>
            <pc:sldMk cId="964505400" sldId="269"/>
            <ac:spMk id="9" creationId="{04812C46-200A-4DEB-A05E-3ED6C68C2387}"/>
          </ac:spMkLst>
        </pc:spChg>
        <pc:spChg chg="add">
          <ac:chgData name="Jessie Tomlinson" userId="8a2e390fa25b16d8" providerId="LiveId" clId="{D5068180-59C8-4B3E-B06C-C6AE5FF0123E}" dt="2022-12-05T16:38:40.807" v="91" actId="26606"/>
          <ac:spMkLst>
            <pc:docMk/>
            <pc:sldMk cId="964505400" sldId="269"/>
            <ac:spMk id="11" creationId="{D1EA859B-E555-4109-94F3-6700E046E008}"/>
          </ac:spMkLst>
        </pc:spChg>
        <pc:picChg chg="add mod ord">
          <ac:chgData name="Jessie Tomlinson" userId="8a2e390fa25b16d8" providerId="LiveId" clId="{D5068180-59C8-4B3E-B06C-C6AE5FF0123E}" dt="2022-12-05T16:38:43.587" v="92" actId="27614"/>
          <ac:picMkLst>
            <pc:docMk/>
            <pc:sldMk cId="964505400" sldId="269"/>
            <ac:picMk id="4" creationId="{943E100C-BAFF-C13A-6428-2CA75C49161C}"/>
          </ac:picMkLst>
        </pc:picChg>
      </pc:sldChg>
      <pc:sldChg chg="addSp modSp new mod">
        <pc:chgData name="Jessie Tomlinson" userId="8a2e390fa25b16d8" providerId="LiveId" clId="{D5068180-59C8-4B3E-B06C-C6AE5FF0123E}" dt="2022-12-05T16:50:19.564" v="251" actId="1076"/>
        <pc:sldMkLst>
          <pc:docMk/>
          <pc:sldMk cId="985929343" sldId="270"/>
        </pc:sldMkLst>
        <pc:picChg chg="add mod">
          <ac:chgData name="Jessie Tomlinson" userId="8a2e390fa25b16d8" providerId="LiveId" clId="{D5068180-59C8-4B3E-B06C-C6AE5FF0123E}" dt="2022-12-05T16:50:19.564" v="251" actId="1076"/>
          <ac:picMkLst>
            <pc:docMk/>
            <pc:sldMk cId="985929343" sldId="270"/>
            <ac:picMk id="2" creationId="{9F4982D6-6519-2895-55C7-C2FED2178FBE}"/>
          </ac:picMkLst>
        </pc:picChg>
      </pc:sldChg>
      <pc:sldChg chg="addSp modSp new mod setBg modNotesTx">
        <pc:chgData name="Jessie Tomlinson" userId="8a2e390fa25b16d8" providerId="LiveId" clId="{D5068180-59C8-4B3E-B06C-C6AE5FF0123E}" dt="2022-12-06T14:39:23.605" v="453" actId="313"/>
        <pc:sldMkLst>
          <pc:docMk/>
          <pc:sldMk cId="319014013" sldId="271"/>
        </pc:sldMkLst>
        <pc:spChg chg="mod">
          <ac:chgData name="Jessie Tomlinson" userId="8a2e390fa25b16d8" providerId="LiveId" clId="{D5068180-59C8-4B3E-B06C-C6AE5FF0123E}" dt="2022-12-05T16:56:23.107" v="351" actId="26606"/>
          <ac:spMkLst>
            <pc:docMk/>
            <pc:sldMk cId="319014013" sldId="271"/>
            <ac:spMk id="2" creationId="{19DDA85D-CA13-EF4D-1D44-0BA4AB472455}"/>
          </ac:spMkLst>
        </pc:spChg>
        <pc:spChg chg="add mod">
          <ac:chgData name="Jessie Tomlinson" userId="8a2e390fa25b16d8" providerId="LiveId" clId="{D5068180-59C8-4B3E-B06C-C6AE5FF0123E}" dt="2022-12-06T14:39:23.605" v="453" actId="313"/>
          <ac:spMkLst>
            <pc:docMk/>
            <pc:sldMk cId="319014013" sldId="271"/>
            <ac:spMk id="4" creationId="{883DAC57-ACB2-A065-E573-4728692F421B}"/>
          </ac:spMkLst>
        </pc:spChg>
        <pc:spChg chg="add">
          <ac:chgData name="Jessie Tomlinson" userId="8a2e390fa25b16d8" providerId="LiveId" clId="{D5068180-59C8-4B3E-B06C-C6AE5FF0123E}" dt="2022-12-05T16:56:23.107" v="351" actId="26606"/>
          <ac:spMkLst>
            <pc:docMk/>
            <pc:sldMk cId="319014013" sldId="271"/>
            <ac:spMk id="10" creationId="{3CD9DF72-87A3-404E-A828-84CBF11A8303}"/>
          </ac:spMkLst>
        </pc:spChg>
        <pc:picChg chg="add mod ord">
          <ac:chgData name="Jessie Tomlinson" userId="8a2e390fa25b16d8" providerId="LiveId" clId="{D5068180-59C8-4B3E-B06C-C6AE5FF0123E}" dt="2022-12-05T16:56:27.117" v="352" actId="27614"/>
          <ac:picMkLst>
            <pc:docMk/>
            <pc:sldMk cId="319014013" sldId="271"/>
            <ac:picMk id="5" creationId="{CAD47D7E-839B-0C84-CF56-49414C46ABB3}"/>
          </ac:picMkLst>
        </pc:picChg>
        <pc:cxnChg chg="add">
          <ac:chgData name="Jessie Tomlinson" userId="8a2e390fa25b16d8" providerId="LiveId" clId="{D5068180-59C8-4B3E-B06C-C6AE5FF0123E}" dt="2022-12-05T16:56:23.107" v="351" actId="26606"/>
          <ac:cxnSpMkLst>
            <pc:docMk/>
            <pc:sldMk cId="319014013" sldId="271"/>
            <ac:cxnSpMk id="12" creationId="{20E3A342-4D61-4E3F-AF90-1AB42AEB96CC}"/>
          </ac:cxnSpMkLst>
        </pc:cxnChg>
      </pc:sldChg>
      <pc:sldChg chg="addSp modSp new mod ord modNotesTx">
        <pc:chgData name="Jessie Tomlinson" userId="8a2e390fa25b16d8" providerId="LiveId" clId="{D5068180-59C8-4B3E-B06C-C6AE5FF0123E}" dt="2022-12-06T16:59:49.399" v="606"/>
        <pc:sldMkLst>
          <pc:docMk/>
          <pc:sldMk cId="2828347542" sldId="272"/>
        </pc:sldMkLst>
        <pc:spChg chg="mod">
          <ac:chgData name="Jessie Tomlinson" userId="8a2e390fa25b16d8" providerId="LiveId" clId="{D5068180-59C8-4B3E-B06C-C6AE5FF0123E}" dt="2022-12-06T15:04:26.291" v="559" actId="20577"/>
          <ac:spMkLst>
            <pc:docMk/>
            <pc:sldMk cId="2828347542" sldId="272"/>
            <ac:spMk id="2" creationId="{7719B659-D89A-C308-6EA4-CDDB93C8C51E}"/>
          </ac:spMkLst>
        </pc:spChg>
        <pc:picChg chg="add mod">
          <ac:chgData name="Jessie Tomlinson" userId="8a2e390fa25b16d8" providerId="LiveId" clId="{D5068180-59C8-4B3E-B06C-C6AE5FF0123E}" dt="2022-12-06T16:53:00.493" v="602" actId="1076"/>
          <ac:picMkLst>
            <pc:docMk/>
            <pc:sldMk cId="2828347542" sldId="272"/>
            <ac:picMk id="3" creationId="{13A243FB-37BC-3D9A-4298-882C5DF9DE5A}"/>
          </ac:picMkLst>
        </pc:picChg>
        <pc:picChg chg="add mod">
          <ac:chgData name="Jessie Tomlinson" userId="8a2e390fa25b16d8" providerId="LiveId" clId="{D5068180-59C8-4B3E-B06C-C6AE5FF0123E}" dt="2022-12-06T16:52:42.402" v="596" actId="1076"/>
          <ac:picMkLst>
            <pc:docMk/>
            <pc:sldMk cId="2828347542" sldId="272"/>
            <ac:picMk id="1026" creationId="{057C4752-7BD3-7273-9525-917F3A8F7F2D}"/>
          </ac:picMkLst>
        </pc:picChg>
        <pc:picChg chg="add mod">
          <ac:chgData name="Jessie Tomlinson" userId="8a2e390fa25b16d8" providerId="LiveId" clId="{D5068180-59C8-4B3E-B06C-C6AE5FF0123E}" dt="2022-12-06T16:53:19.101" v="603" actId="14100"/>
          <ac:picMkLst>
            <pc:docMk/>
            <pc:sldMk cId="2828347542" sldId="272"/>
            <ac:picMk id="1028" creationId="{D4539B99-4BB2-EC45-4F66-AC82D71DD937}"/>
          </ac:picMkLst>
        </pc:picChg>
        <pc:picChg chg="add mod">
          <ac:chgData name="Jessie Tomlinson" userId="8a2e390fa25b16d8" providerId="LiveId" clId="{D5068180-59C8-4B3E-B06C-C6AE5FF0123E}" dt="2022-12-06T16:53:32.136" v="605" actId="14100"/>
          <ac:picMkLst>
            <pc:docMk/>
            <pc:sldMk cId="2828347542" sldId="272"/>
            <ac:picMk id="1030" creationId="{0723DAF7-17E1-7561-4B09-87570BEEFC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D48AA-CDF5-0741-8286-340952AFB5C3}" type="datetimeFigureOut">
              <a:rPr lang="en-US" smtClean="0"/>
              <a:t>12/7/2022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C1316-9FC9-A14C-B40E-591CBF579300}" type="slidenum">
              <a:rPr lang="en-US" smtClean="0"/>
              <a:t>‹#›</a:t>
            </a:fld>
            <a:endParaRPr lang="en-US"/>
          </a:p>
        </p:txBody>
      </p:sp>
    </p:spTree>
    <p:extLst>
      <p:ext uri="{BB962C8B-B14F-4D97-AF65-F5344CB8AC3E}">
        <p14:creationId xmlns:p14="http://schemas.microsoft.com/office/powerpoint/2010/main" val="298184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Kia </a:t>
            </a:r>
            <a:r>
              <a:rPr lang="en-GB" sz="1800" dirty="0" err="1">
                <a:solidFill>
                  <a:srgbClr val="000000"/>
                </a:solidFill>
                <a:effectLst/>
                <a:latin typeface="Calibri" panose="020F0502020204030204" pitchFamily="34" charset="0"/>
                <a:ea typeface="Calibri" panose="020F0502020204030204" pitchFamily="34" charset="0"/>
              </a:rPr>
              <a:t>ora</a:t>
            </a:r>
            <a:r>
              <a:rPr lang="en-GB" sz="1800" dirty="0">
                <a:solidFill>
                  <a:srgbClr val="000000"/>
                </a:solidFill>
                <a:effectLst/>
                <a:latin typeface="Calibri" panose="020F0502020204030204" pitchFamily="34" charset="0"/>
                <a:ea typeface="Calibri" panose="020F0502020204030204" pitchFamily="34" charset="0"/>
              </a:rPr>
              <a:t> tatou </a:t>
            </a:r>
            <a:r>
              <a:rPr lang="en-GB" sz="1800" dirty="0" err="1">
                <a:solidFill>
                  <a:srgbClr val="000000"/>
                </a:solidFill>
                <a:effectLst/>
                <a:latin typeface="Calibri" panose="020F0502020204030204" pitchFamily="34" charset="0"/>
                <a:ea typeface="Calibri" panose="020F0502020204030204" pitchFamily="34" charset="0"/>
              </a:rPr>
              <a:t>katoa</a:t>
            </a:r>
            <a:r>
              <a:rPr lang="en-GB" sz="1800" dirty="0">
                <a:solidFill>
                  <a:srgbClr val="000000"/>
                </a:solidFill>
                <a:effectLst/>
                <a:latin typeface="Calibri" panose="020F0502020204030204" pitchFamily="34" charset="0"/>
                <a:ea typeface="Calibri" panose="020F0502020204030204" pitchFamily="34" charset="0"/>
              </a:rPr>
              <a:t> (greetings to all of you.) </a:t>
            </a:r>
            <a:r>
              <a:rPr lang="en-GB" sz="1800" dirty="0">
                <a:effectLst/>
                <a:latin typeface="Calibri" panose="020F0502020204030204" pitchFamily="34" charset="0"/>
                <a:ea typeface="Calibri" panose="020F0502020204030204" pitchFamily="34" charset="0"/>
              </a:rPr>
              <a:t> New Zealand’s temperate climate and</a:t>
            </a:r>
            <a:r>
              <a:rPr lang="en-GB" sz="1800" dirty="0">
                <a:solidFill>
                  <a:srgbClr val="000000"/>
                </a:solidFill>
                <a:effectLst/>
                <a:latin typeface="Calibri" panose="020F0502020204030204" pitchFamily="34" charset="0"/>
                <a:ea typeface="Calibri" panose="020F0502020204030204" pitchFamily="34" charset="0"/>
              </a:rPr>
              <a:t> landscape</a:t>
            </a:r>
            <a:r>
              <a:rPr lang="en-GB" sz="1800" dirty="0">
                <a:effectLst/>
                <a:latin typeface="Calibri" panose="020F0502020204030204" pitchFamily="34" charset="0"/>
                <a:ea typeface="Calibri" panose="020F0502020204030204" pitchFamily="34" charset="0"/>
              </a:rPr>
              <a:t> often leads to its description as Britain’s antipode. New Zealand’s links to Britain can be clearly seen through their British values, predominantly white population</a:t>
            </a:r>
            <a:r>
              <a:rPr lang="en-GB" sz="1800" dirty="0">
                <a:solidFill>
                  <a:srgbClr val="000000"/>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and the symbol of the Union Jack on the country’s national flag.</a:t>
            </a:r>
            <a:r>
              <a:rPr lang="en-GB" sz="1800" dirty="0">
                <a:solidFill>
                  <a:srgbClr val="000000"/>
                </a:solidFill>
                <a:effectLst/>
                <a:latin typeface="Calibri" panose="020F0502020204030204" pitchFamily="34" charset="0"/>
                <a:ea typeface="Calibri" panose="020F0502020204030204" pitchFamily="34" charset="0"/>
              </a:rPr>
              <a:t> </a:t>
            </a:r>
            <a:r>
              <a:rPr lang="en-GB" sz="1800" u="sng" dirty="0">
                <a:solidFill>
                  <a:srgbClr val="000000"/>
                </a:solidFill>
                <a:effectLst/>
                <a:latin typeface="Calibri" panose="020F0502020204030204" pitchFamily="34" charset="0"/>
                <a:ea typeface="Calibri" panose="020F0502020204030204" pitchFamily="34" charset="0"/>
              </a:rPr>
              <a:t>But </a:t>
            </a:r>
            <a:r>
              <a:rPr lang="en-GB" sz="1800" u="sng" dirty="0">
                <a:effectLst/>
                <a:latin typeface="Calibri" panose="020F0502020204030204" pitchFamily="34" charset="0"/>
                <a:ea typeface="Calibri" panose="020F0502020204030204" pitchFamily="34" charset="0"/>
              </a:rPr>
              <a:t>whilst modern New Zealand appears culturally European, it is necessary to examine the history of its inhabitants prior to British colonialism</a:t>
            </a:r>
            <a:r>
              <a:rPr lang="en-GB" sz="1800" u="sng" dirty="0">
                <a:solidFill>
                  <a:srgbClr val="000000"/>
                </a:solidFill>
                <a:effectLst/>
                <a:latin typeface="Calibri" panose="020F0502020204030204" pitchFamily="34" charset="0"/>
                <a:ea typeface="Calibri" panose="020F0502020204030204" pitchFamily="34" charset="0"/>
              </a:rPr>
              <a:t> </a:t>
            </a:r>
            <a:r>
              <a:rPr lang="en-GB" sz="1800" u="sng" dirty="0">
                <a:effectLst/>
                <a:latin typeface="Calibri" panose="020F0502020204030204" pitchFamily="34" charset="0"/>
                <a:ea typeface="Calibri" panose="020F0502020204030204" pitchFamily="34" charset="0"/>
              </a:rPr>
              <a:t>in order to understand that New Zealand has a rich and vibrant past extending far beyond the arrival of white settlers.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Arial" panose="020B0604020202020204" pitchFamily="34" charset="0"/>
                <a:ea typeface="Arial" panose="020B0604020202020204" pitchFamily="34" charset="0"/>
              </a:rPr>
              <a:t>Added this to balance the </a:t>
            </a:r>
            <a:r>
              <a:rPr lang="en-GB" sz="1800" dirty="0" err="1">
                <a:solidFill>
                  <a:srgbClr val="000000"/>
                </a:solidFill>
                <a:effectLst/>
                <a:latin typeface="Arial" panose="020B0604020202020204" pitchFamily="34" charset="0"/>
                <a:ea typeface="Arial" panose="020B0604020202020204" pitchFamily="34" charset="0"/>
              </a:rPr>
              <a:t>whakatauki</a:t>
            </a:r>
            <a:r>
              <a:rPr lang="en-GB" sz="1800" dirty="0">
                <a:solidFill>
                  <a:srgbClr val="000000"/>
                </a:solidFill>
                <a:effectLst/>
                <a:latin typeface="Arial" panose="020B0604020202020204" pitchFamily="34" charset="0"/>
                <a:ea typeface="Arial" panose="020B0604020202020204" pitchFamily="34" charset="0"/>
              </a:rPr>
              <a:t> (proverb) at the end and to start with a greeting.</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1</a:t>
            </a:fld>
            <a:endParaRPr lang="en-US"/>
          </a:p>
        </p:txBody>
      </p:sp>
    </p:spTree>
    <p:extLst>
      <p:ext uri="{BB962C8B-B14F-4D97-AF65-F5344CB8AC3E}">
        <p14:creationId xmlns:p14="http://schemas.microsoft.com/office/powerpoint/2010/main" val="828592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effectLst/>
                <a:latin typeface="Calibri" panose="020F0502020204030204" pitchFamily="34" charset="0"/>
                <a:ea typeface="Calibri" panose="020F0502020204030204" pitchFamily="34" charset="0"/>
              </a:rPr>
              <a:t>As the negative effects of colonisation on the Māori became apparent, a growing protest movement in the </a:t>
            </a:r>
            <a:r>
              <a:rPr lang="en-GB" sz="1800" u="sng" dirty="0">
                <a:solidFill>
                  <a:srgbClr val="000000"/>
                </a:solidFill>
                <a:effectLst/>
                <a:latin typeface="Calibri" panose="020F0502020204030204" pitchFamily="34" charset="0"/>
                <a:ea typeface="Calibri" panose="020F0502020204030204" pitchFamily="34" charset="0"/>
              </a:rPr>
              <a:t>1960s</a:t>
            </a:r>
            <a:r>
              <a:rPr lang="en-GB" sz="1800" u="sng" dirty="0">
                <a:effectLst/>
                <a:latin typeface="Calibri" panose="020F0502020204030204" pitchFamily="34" charset="0"/>
                <a:ea typeface="Calibri" panose="020F0502020204030204" pitchFamily="34" charset="0"/>
              </a:rPr>
              <a:t> demanded recognition of Māori rights and culture. This led to a Māori renaissance during the 1970s in which schools were established to promote indigenous language</a:t>
            </a:r>
            <a:r>
              <a:rPr lang="en-GB" sz="1800" u="sng" dirty="0">
                <a:solidFill>
                  <a:srgbClr val="000000"/>
                </a:solidFill>
                <a:effectLst/>
                <a:latin typeface="Calibri" panose="020F0502020204030204" pitchFamily="34" charset="0"/>
                <a:ea typeface="Calibri" panose="020F0502020204030204" pitchFamily="34" charset="0"/>
              </a:rPr>
              <a:t>, culture </a:t>
            </a:r>
            <a:r>
              <a:rPr lang="en-GB" sz="1800" u="sng" dirty="0">
                <a:effectLst/>
                <a:latin typeface="Calibri" panose="020F0502020204030204" pitchFamily="34" charset="0"/>
                <a:ea typeface="Calibri" panose="020F0502020204030204" pitchFamily="34" charset="0"/>
              </a:rPr>
              <a:t>and heritage.</a:t>
            </a:r>
            <a:r>
              <a:rPr lang="en-GB" sz="1800" dirty="0">
                <a:effectLst/>
                <a:latin typeface="Calibri" panose="020F0502020204030204" pitchFamily="34" charset="0"/>
                <a:ea typeface="Calibri" panose="020F0502020204030204" pitchFamily="34" charset="0"/>
              </a:rPr>
              <a:t> As New Zealand’s second largest ethnic group, Māori are now </a:t>
            </a:r>
            <a:r>
              <a:rPr lang="en-GB" sz="1800" dirty="0">
                <a:solidFill>
                  <a:srgbClr val="000000"/>
                </a:solidFill>
                <a:effectLst/>
                <a:latin typeface="Calibri" panose="020F0502020204030204" pitchFamily="34" charset="0"/>
                <a:ea typeface="Calibri" panose="020F0502020204030204" pitchFamily="34" charset="0"/>
              </a:rPr>
              <a:t>firmly recognised within New Zealand’s modern society and hold vital importance to the country’s commerce, identity and culture. Furthermore, traditional Māori art including carving, weaving and group performance, play a prominent role within New Zealand’s culture as a whole. But </a:t>
            </a:r>
            <a:r>
              <a:rPr lang="en-GB" sz="1800" u="sng" dirty="0">
                <a:solidFill>
                  <a:srgbClr val="000000"/>
                </a:solidFill>
                <a:effectLst/>
                <a:latin typeface="Calibri" panose="020F0502020204030204" pitchFamily="34" charset="0"/>
                <a:ea typeface="Calibri" panose="020F0502020204030204" pitchFamily="34" charset="0"/>
              </a:rPr>
              <a:t>despite their integral influence, Māori still face many problems within 21</a:t>
            </a:r>
            <a:r>
              <a:rPr lang="en-GB" sz="1800" u="sng" baseline="30000" dirty="0">
                <a:solidFill>
                  <a:srgbClr val="000000"/>
                </a:solidFill>
                <a:effectLst/>
                <a:latin typeface="Calibri" panose="020F0502020204030204" pitchFamily="34" charset="0"/>
                <a:ea typeface="Calibri" panose="020F0502020204030204" pitchFamily="34" charset="0"/>
              </a:rPr>
              <a:t>st</a:t>
            </a:r>
            <a:r>
              <a:rPr lang="en-GB" sz="1800" u="sng" dirty="0">
                <a:solidFill>
                  <a:srgbClr val="000000"/>
                </a:solidFill>
                <a:effectLst/>
                <a:latin typeface="Calibri" panose="020F0502020204030204" pitchFamily="34" charset="0"/>
                <a:ea typeface="Calibri" panose="020F0502020204030204" pitchFamily="34" charset="0"/>
              </a:rPr>
              <a:t> century society.</a:t>
            </a:r>
            <a:r>
              <a:rPr lang="en-GB" sz="1800" dirty="0">
                <a:solidFill>
                  <a:srgbClr val="000000"/>
                </a:solidFill>
                <a:effectLst/>
                <a:latin typeface="Calibri" panose="020F0502020204030204" pitchFamily="34" charset="0"/>
                <a:ea typeface="Calibri" panose="020F0502020204030204" pitchFamily="34" charset="0"/>
              </a:rPr>
              <a:t> Due to institutionalised racism, Māori unemployment is high, and living conditions are considerably worse than those of white New Zealanders, with over 50% of the population living in deprived areas. Although the Māori population is becoming increasingly educated to a higher level, literacy within Māori communities remains </a:t>
            </a:r>
            <a:r>
              <a:rPr lang="en-GB" sz="1800" dirty="0">
                <a:effectLst/>
                <a:latin typeface="Calibri" panose="020F0502020204030204" pitchFamily="34" charset="0"/>
                <a:ea typeface="Calibri" panose="020F0502020204030204" pitchFamily="34" charset="0"/>
              </a:rPr>
              <a:t>disproportionately</a:t>
            </a:r>
            <a:r>
              <a:rPr lang="en-GB" sz="1800" dirty="0">
                <a:solidFill>
                  <a:srgbClr val="000000"/>
                </a:solidFill>
                <a:effectLst/>
                <a:latin typeface="Calibri" panose="020F0502020204030204" pitchFamily="34" charset="0"/>
                <a:ea typeface="Calibri" panose="020F0502020204030204" pitchFamily="34" charset="0"/>
              </a:rPr>
              <a:t> low. Moreover, despite making up only 14% of New Zealand’s population, Māori contribute 50% of the prison population, indicating ongoing levels of discrimination and prejudice within New Zealand’s law enforcement systems. Thus, </a:t>
            </a:r>
            <a:r>
              <a:rPr lang="en-GB" sz="1800" u="sng" dirty="0">
                <a:solidFill>
                  <a:srgbClr val="000000"/>
                </a:solidFill>
                <a:effectLst/>
                <a:latin typeface="Calibri" panose="020F0502020204030204" pitchFamily="34" charset="0"/>
                <a:ea typeface="Calibri" panose="020F0502020204030204" pitchFamily="34" charset="0"/>
              </a:rPr>
              <a:t>whilst Māori form an integral part of New Zealand’s culture, they are still experiencing systemic racism within their own country and are continuously having to fight for representation and appreciation within New Zealand’s past, present and future.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12</a:t>
            </a:fld>
            <a:endParaRPr lang="en-US"/>
          </a:p>
        </p:txBody>
      </p:sp>
    </p:spTree>
    <p:extLst>
      <p:ext uri="{BB962C8B-B14F-4D97-AF65-F5344CB8AC3E}">
        <p14:creationId xmlns:p14="http://schemas.microsoft.com/office/powerpoint/2010/main" val="3213391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00000"/>
                </a:solidFill>
                <a:effectLst/>
                <a:latin typeface="Calibri" panose="020F0502020204030204" pitchFamily="34" charset="0"/>
                <a:ea typeface="Calibri" panose="020F0502020204030204" pitchFamily="34" charset="0"/>
              </a:rPr>
              <a:t>There are many influential Māori individuals who have fought and continue to fight for Māori rights and the promotion of Māori culture.</a:t>
            </a:r>
            <a:r>
              <a:rPr lang="en-GB" sz="1800" dirty="0">
                <a:solidFill>
                  <a:srgbClr val="000000"/>
                </a:solidFill>
                <a:effectLst/>
                <a:latin typeface="Calibri" panose="020F0502020204030204" pitchFamily="34" charset="0"/>
                <a:ea typeface="Calibri" panose="020F050202020403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Āpirana</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Ngata</a:t>
            </a:r>
            <a:r>
              <a:rPr lang="en-GB" sz="1800" dirty="0">
                <a:effectLst/>
                <a:latin typeface="Calibri" panose="020F0502020204030204" pitchFamily="34" charset="0"/>
                <a:ea typeface="Calibri" panose="020F0502020204030204" pitchFamily="34" charset="0"/>
              </a:rPr>
              <a:t> (1874 – 1950) served in the New Zealand government as Minister for Māori Affairs between 1928 and 1934. He is known for his work in promoting and protecting the Māori culture and language. </a:t>
            </a:r>
            <a:r>
              <a:rPr lang="en-GB" sz="1800" dirty="0" err="1">
                <a:solidFill>
                  <a:srgbClr val="000000"/>
                </a:solidFill>
                <a:effectLst/>
                <a:latin typeface="Calibri" panose="020F0502020204030204" pitchFamily="34" charset="0"/>
                <a:ea typeface="Calibri" panose="020F0502020204030204" pitchFamily="34" charset="0"/>
              </a:rPr>
              <a:t>Whina</a:t>
            </a:r>
            <a:r>
              <a:rPr lang="en-GB" sz="1800" dirty="0">
                <a:solidFill>
                  <a:srgbClr val="000000"/>
                </a:solidFill>
                <a:effectLst/>
                <a:latin typeface="Calibri" panose="020F0502020204030204" pitchFamily="34" charset="0"/>
                <a:ea typeface="Calibri" panose="020F0502020204030204" pitchFamily="34" charset="0"/>
              </a:rPr>
              <a:t> Cooper (1895 – 1994) was a Māori activist who fought particularly for Māori women’s rights and is most remembered for leading the 1975 Māori land march (across a distance of 1,100km) at the age of 79. Elizabeth </a:t>
            </a:r>
            <a:r>
              <a:rPr lang="en-GB" sz="1800" dirty="0" err="1">
                <a:solidFill>
                  <a:srgbClr val="000000"/>
                </a:solidFill>
                <a:effectLst/>
                <a:latin typeface="Calibri" panose="020F0502020204030204" pitchFamily="34" charset="0"/>
                <a:ea typeface="Calibri" panose="020F0502020204030204" pitchFamily="34" charset="0"/>
              </a:rPr>
              <a:t>Kerekere</a:t>
            </a:r>
            <a:r>
              <a:rPr lang="en-GB" sz="1800" dirty="0">
                <a:solidFill>
                  <a:srgbClr val="000000"/>
                </a:solidFill>
                <a:effectLst/>
                <a:latin typeface="Calibri" panose="020F0502020204030204" pitchFamily="34" charset="0"/>
                <a:ea typeface="Calibri" panose="020F0502020204030204" pitchFamily="34" charset="0"/>
              </a:rPr>
              <a:t> is a Māori LGBTQ+ rights activist and a New Zealand Green Party MP.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13</a:t>
            </a:fld>
            <a:endParaRPr lang="en-US"/>
          </a:p>
        </p:txBody>
      </p:sp>
    </p:spTree>
    <p:extLst>
      <p:ext uri="{BB962C8B-B14F-4D97-AF65-F5344CB8AC3E}">
        <p14:creationId xmlns:p14="http://schemas.microsoft.com/office/powerpoint/2010/main" val="381558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New Zealand is thought to have a shorter human history than any other country, </a:t>
            </a:r>
            <a:r>
              <a:rPr lang="en-GB" sz="1800" u="sng" dirty="0">
                <a:effectLst/>
                <a:latin typeface="Calibri" panose="020F0502020204030204" pitchFamily="34" charset="0"/>
                <a:ea typeface="Calibri" panose="020F0502020204030204" pitchFamily="34" charset="0"/>
              </a:rPr>
              <a:t>with the first Polynesian settlers migrating to New Zealand in several waves during the 13</a:t>
            </a:r>
            <a:r>
              <a:rPr lang="en-GB" sz="1800" u="sng" baseline="30000" dirty="0">
                <a:effectLst/>
                <a:latin typeface="Calibri" panose="020F0502020204030204" pitchFamily="34" charset="0"/>
                <a:ea typeface="Calibri" panose="020F0502020204030204" pitchFamily="34" charset="0"/>
              </a:rPr>
              <a:t>th</a:t>
            </a:r>
            <a:r>
              <a:rPr lang="en-GB" sz="1800" u="sng" dirty="0">
                <a:effectLst/>
                <a:latin typeface="Calibri" panose="020F0502020204030204" pitchFamily="34" charset="0"/>
                <a:ea typeface="Calibri" panose="020F0502020204030204" pitchFamily="34" charset="0"/>
              </a:rPr>
              <a:t> century.</a:t>
            </a:r>
            <a:r>
              <a:rPr lang="en-GB" sz="1800" dirty="0">
                <a:effectLst/>
                <a:latin typeface="Calibri" panose="020F0502020204030204" pitchFamily="34" charset="0"/>
                <a:ea typeface="Calibri" panose="020F0502020204030204" pitchFamily="34" charset="0"/>
              </a:rPr>
              <a:t> Travelling in strong double hulled canoes, they utilised constellations and water currents to navigate their way to the island</a:t>
            </a:r>
            <a:r>
              <a:rPr lang="en-GB" sz="1800" dirty="0">
                <a:solidFill>
                  <a:srgbClr val="000000"/>
                </a:solidFill>
                <a:effectLst/>
                <a:latin typeface="Calibri" panose="020F0502020204030204" pitchFamily="34" charset="0"/>
                <a:ea typeface="Calibri" panose="020F0502020204030204" pitchFamily="34" charset="0"/>
              </a:rPr>
              <a:t>s</a:t>
            </a:r>
            <a:r>
              <a:rPr lang="en-GB" sz="1800" dirty="0">
                <a:effectLst/>
                <a:latin typeface="Calibri" panose="020F0502020204030204" pitchFamily="34" charset="0"/>
                <a:ea typeface="Calibri" panose="020F0502020204030204" pitchFamily="34" charset="0"/>
              </a:rPr>
              <a:t>, bringing with them an abundance of animals and crops including sweet potatoes and bananas. </a:t>
            </a:r>
            <a:r>
              <a:rPr lang="en-GB" sz="1800" u="sng" dirty="0">
                <a:effectLst/>
                <a:latin typeface="Calibri" panose="020F0502020204030204" pitchFamily="34" charset="0"/>
                <a:ea typeface="Calibri" panose="020F0502020204030204" pitchFamily="34" charset="0"/>
              </a:rPr>
              <a:t>New Zealand is made up of two major islands, the North Island and the South Island. The majority of these Polynesian settlers came to live in the North Island, and over the next 500 years would develop into a culture and community we now know as the Māori people; the original inhabitants of New Zealand</a:t>
            </a:r>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2</a:t>
            </a:fld>
            <a:endParaRPr lang="en-US"/>
          </a:p>
        </p:txBody>
      </p:sp>
    </p:spTree>
    <p:extLst>
      <p:ext uri="{BB962C8B-B14F-4D97-AF65-F5344CB8AC3E}">
        <p14:creationId xmlns:p14="http://schemas.microsoft.com/office/powerpoint/2010/main" val="223796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effectLst/>
                <a:latin typeface="Calibri" panose="020F0502020204030204" pitchFamily="34" charset="0"/>
                <a:ea typeface="Calibri" panose="020F0502020204030204" pitchFamily="34" charset="0"/>
              </a:rPr>
              <a:t>Māori culture is rich and vibrant, </a:t>
            </a:r>
            <a:r>
              <a:rPr lang="en-GB" sz="1800" u="sng" dirty="0">
                <a:solidFill>
                  <a:srgbClr val="000000"/>
                </a:solidFill>
                <a:effectLst/>
                <a:latin typeface="Calibri" panose="020F0502020204030204" pitchFamily="34" charset="0"/>
                <a:ea typeface="Calibri" panose="020F0502020204030204" pitchFamily="34" charset="0"/>
              </a:rPr>
              <a:t>steeped in </a:t>
            </a:r>
            <a:r>
              <a:rPr lang="en-GB" sz="1800" u="sng" dirty="0">
                <a:effectLst/>
                <a:latin typeface="Calibri" panose="020F0502020204030204" pitchFamily="34" charset="0"/>
                <a:ea typeface="Calibri" panose="020F0502020204030204" pitchFamily="34" charset="0"/>
              </a:rPr>
              <a:t>folklore</a:t>
            </a:r>
            <a:r>
              <a:rPr lang="en-GB" sz="1800" u="sng" dirty="0">
                <a:solidFill>
                  <a:srgbClr val="000000"/>
                </a:solidFill>
                <a:effectLst/>
                <a:latin typeface="Calibri" panose="020F0502020204030204" pitchFamily="34" charset="0"/>
                <a:ea typeface="Calibri" panose="020F0502020204030204" pitchFamily="34" charset="0"/>
              </a:rPr>
              <a:t>, arts and traditions. Historically, the Māori are a tribal population, living predominantly in rural areas. </a:t>
            </a:r>
            <a:r>
              <a:rPr lang="en-GB" sz="1800" dirty="0">
                <a:solidFill>
                  <a:srgbClr val="000000"/>
                </a:solidFill>
                <a:effectLst/>
                <a:latin typeface="Calibri" panose="020F0502020204030204" pitchFamily="34" charset="0"/>
                <a:ea typeface="Calibri" panose="020F0502020204030204" pitchFamily="34" charset="0"/>
              </a:rPr>
              <a:t>Shared ancestry, trade and inter-marriage helped strengthen relations between different groups, forming a hierarchical society based upon a class structure containing chiefs, ruling families, commoners and slaves. Within these societies, regional dialects arose, and oral </a:t>
            </a:r>
            <a:r>
              <a:rPr lang="en-GB" sz="1800" dirty="0">
                <a:effectLst/>
                <a:latin typeface="Calibri" panose="020F0502020204030204" pitchFamily="34" charset="0"/>
                <a:ea typeface="Calibri" panose="020F0502020204030204" pitchFamily="34" charset="0"/>
              </a:rPr>
              <a:t>folklore</a:t>
            </a:r>
            <a:r>
              <a:rPr lang="en-GB" sz="1800" dirty="0">
                <a:solidFill>
                  <a:srgbClr val="000000"/>
                </a:solidFill>
                <a:effectLst/>
                <a:latin typeface="Calibri" panose="020F0502020204030204" pitchFamily="34" charset="0"/>
                <a:ea typeface="Calibri" panose="020F0502020204030204" pitchFamily="34" charset="0"/>
              </a:rPr>
              <a:t> preserved stories and beliefs which were passed down through generations. Image making through ta </a:t>
            </a:r>
            <a:r>
              <a:rPr lang="en-GB" sz="1800" dirty="0" err="1">
                <a:solidFill>
                  <a:srgbClr val="000000"/>
                </a:solidFill>
                <a:effectLst/>
                <a:latin typeface="Calibri" panose="020F0502020204030204" pitchFamily="34" charset="0"/>
                <a:ea typeface="Calibri" panose="020F0502020204030204" pitchFamily="34" charset="0"/>
              </a:rPr>
              <a:t>moko</a:t>
            </a:r>
            <a:r>
              <a:rPr lang="en-GB" sz="1800" dirty="0">
                <a:solidFill>
                  <a:srgbClr val="000000"/>
                </a:solidFill>
                <a:effectLst/>
                <a:latin typeface="Calibri" panose="020F0502020204030204" pitchFamily="34" charset="0"/>
                <a:ea typeface="Calibri" panose="020F0502020204030204" pitchFamily="34" charset="0"/>
              </a:rPr>
              <a:t> (tattoos) formed a dominant aspect of Māori culture, traditionally representing individual Māori tribes and containing ancestral messages specific to the wearer, as well as indicating place and status within the social structure. Beyond ta </a:t>
            </a:r>
            <a:r>
              <a:rPr lang="en-GB" sz="1800" dirty="0" err="1">
                <a:solidFill>
                  <a:srgbClr val="000000"/>
                </a:solidFill>
                <a:effectLst/>
                <a:latin typeface="Calibri" panose="020F0502020204030204" pitchFamily="34" charset="0"/>
                <a:ea typeface="Calibri" panose="020F0502020204030204" pitchFamily="34" charset="0"/>
              </a:rPr>
              <a:t>moko</a:t>
            </a:r>
            <a:r>
              <a:rPr lang="en-GB" sz="1800" dirty="0">
                <a:solidFill>
                  <a:srgbClr val="000000"/>
                </a:solidFill>
                <a:effectLst/>
                <a:latin typeface="Calibri" panose="020F0502020204030204" pitchFamily="34" charset="0"/>
                <a:ea typeface="Calibri" panose="020F0502020204030204" pitchFamily="34" charset="0"/>
              </a:rPr>
              <a:t> tattoos, arts such as carving, weaving and painting formed an essential part of Māori culture and are still practised today. The Māori also observed spiritual traditions such as </a:t>
            </a:r>
            <a:r>
              <a:rPr lang="en-GB" sz="1800" dirty="0" err="1">
                <a:solidFill>
                  <a:srgbClr val="000000"/>
                </a:solidFill>
                <a:effectLst/>
                <a:latin typeface="Calibri" panose="020F0502020204030204" pitchFamily="34" charset="0"/>
                <a:ea typeface="Calibri" panose="020F0502020204030204" pitchFamily="34" charset="0"/>
              </a:rPr>
              <a:t>tapu</a:t>
            </a:r>
            <a:r>
              <a:rPr lang="en-GB" sz="1800" dirty="0">
                <a:solidFill>
                  <a:srgbClr val="000000"/>
                </a:solidFill>
                <a:effectLst/>
                <a:latin typeface="Calibri" panose="020F0502020204030204" pitchFamily="34" charset="0"/>
                <a:ea typeface="Calibri" panose="020F0502020204030204" pitchFamily="34" charset="0"/>
              </a:rPr>
              <a:t>, (denoting something holy or sacred), and held strong spiritual ties to the land. </a:t>
            </a:r>
            <a:r>
              <a:rPr lang="en-GB" sz="1800" dirty="0">
                <a:effectLst/>
                <a:latin typeface="Calibri" panose="020F0502020204030204" pitchFamily="34" charset="0"/>
                <a:ea typeface="Calibri" panose="020F0502020204030204" pitchFamily="34" charset="0"/>
              </a:rPr>
              <a:t>Despite these commonalities however, the importance of status and competition over land, power and resources meant that warfare between tribes was common. Arts such as the </a:t>
            </a:r>
            <a:r>
              <a:rPr lang="en-GB" sz="1800" dirty="0">
                <a:solidFill>
                  <a:srgbClr val="000000"/>
                </a:solidFill>
                <a:effectLst/>
                <a:latin typeface="Calibri" panose="020F0502020204030204" pitchFamily="34" charset="0"/>
                <a:ea typeface="Calibri" panose="020F0502020204030204" pitchFamily="34" charset="0"/>
              </a:rPr>
              <a:t>h</a:t>
            </a:r>
            <a:r>
              <a:rPr lang="en-GB" sz="1800" dirty="0">
                <a:effectLst/>
                <a:latin typeface="Calibri" panose="020F0502020204030204" pitchFamily="34" charset="0"/>
                <a:ea typeface="Calibri" panose="020F0502020204030204" pitchFamily="34" charset="0"/>
              </a:rPr>
              <a:t>aka – which today we associate with international rugby - were originally performed to indicate a tribe’s readiness to defend itself when meeting with other tribes. </a:t>
            </a: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4</a:t>
            </a:fld>
            <a:endParaRPr lang="en-US"/>
          </a:p>
        </p:txBody>
      </p:sp>
    </p:spTree>
    <p:extLst>
      <p:ext uri="{BB962C8B-B14F-4D97-AF65-F5344CB8AC3E}">
        <p14:creationId xmlns:p14="http://schemas.microsoft.com/office/powerpoint/2010/main" val="114656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effectLst/>
                <a:latin typeface="Calibri" panose="020F0502020204030204" pitchFamily="34" charset="0"/>
                <a:ea typeface="Calibri" panose="020F0502020204030204" pitchFamily="34" charset="0"/>
              </a:rPr>
              <a:t>The British weren’t aware of the existence of New Zealand until 1642, when Dutch explorer Abel Tasman became the first European to discover the South Pacific island group</a:t>
            </a:r>
            <a:r>
              <a:rPr lang="en-GB" sz="1800" dirty="0">
                <a:effectLst/>
                <a:latin typeface="Calibri" panose="020F0502020204030204" pitchFamily="34" charset="0"/>
                <a:ea typeface="Calibri" panose="020F0502020204030204" pitchFamily="34" charset="0"/>
              </a:rPr>
              <a:t>. For over 100 years, the island</a:t>
            </a:r>
            <a:r>
              <a:rPr lang="en-GB" sz="1800" dirty="0">
                <a:solidFill>
                  <a:srgbClr val="000000"/>
                </a:solidFill>
                <a:effectLst/>
                <a:latin typeface="Calibri" panose="020F0502020204030204" pitchFamily="34" charset="0"/>
                <a:ea typeface="Calibri" panose="020F0502020204030204" pitchFamily="34" charset="0"/>
              </a:rPr>
              <a:t>s</a:t>
            </a:r>
            <a:r>
              <a:rPr lang="en-GB" sz="1800" dirty="0">
                <a:effectLst/>
                <a:latin typeface="Calibri" panose="020F0502020204030204" pitchFamily="34" charset="0"/>
                <a:ea typeface="Calibri" panose="020F0502020204030204" pitchFamily="34" charset="0"/>
              </a:rPr>
              <a:t> didn’t attract much attention until the 18</a:t>
            </a:r>
            <a:r>
              <a:rPr lang="en-GB" sz="1800" baseline="30000" dirty="0">
                <a:effectLst/>
                <a:latin typeface="Calibri" panose="020F0502020204030204" pitchFamily="34" charset="0"/>
                <a:ea typeface="Calibri" panose="020F0502020204030204" pitchFamily="34" charset="0"/>
              </a:rPr>
              <a:t>th</a:t>
            </a:r>
            <a:r>
              <a:rPr lang="en-GB" sz="1800" dirty="0">
                <a:effectLst/>
                <a:latin typeface="Calibri" panose="020F0502020204030204" pitchFamily="34" charset="0"/>
                <a:ea typeface="Calibri" panose="020F0502020204030204" pitchFamily="34" charset="0"/>
              </a:rPr>
              <a:t> century when James Cook, a British explorer, travelled there providing detailed accounts of the land - its flora, fauna and people</a:t>
            </a:r>
            <a:r>
              <a:rPr lang="en-GB" sz="1800" dirty="0">
                <a:solidFill>
                  <a:srgbClr val="000000"/>
                </a:solidFill>
                <a:effectLst/>
                <a:latin typeface="Calibri" panose="020F0502020204030204" pitchFamily="34" charset="0"/>
                <a:ea typeface="Calibri" panose="020F0502020204030204" pitchFamily="34" charset="0"/>
              </a:rPr>
              <a:t>. Ea</a:t>
            </a:r>
            <a:r>
              <a:rPr lang="en-GB" sz="1800" dirty="0">
                <a:effectLst/>
                <a:latin typeface="Calibri" panose="020F0502020204030204" pitchFamily="34" charset="0"/>
                <a:ea typeface="Calibri" panose="020F0502020204030204" pitchFamily="34" charset="0"/>
              </a:rPr>
              <a:t>rly settlement in the form of sealing and whaling stations led to the first trade with the Māori for supplies</a:t>
            </a:r>
            <a:r>
              <a:rPr lang="en-GB" sz="1800" dirty="0">
                <a:solidFill>
                  <a:srgbClr val="000000"/>
                </a:solidFill>
                <a:effectLst/>
                <a:latin typeface="Calibri" panose="020F0502020204030204" pitchFamily="34" charset="0"/>
                <a:ea typeface="Calibri" panose="020F0502020204030204" pitchFamily="34" charset="0"/>
              </a:rPr>
              <a:t>. This</a:t>
            </a:r>
            <a:r>
              <a:rPr lang="en-GB" sz="1800" dirty="0">
                <a:effectLst/>
                <a:latin typeface="Calibri" panose="020F0502020204030204" pitchFamily="34" charset="0"/>
                <a:ea typeface="Calibri" panose="020F0502020204030204" pitchFamily="34" charset="0"/>
              </a:rPr>
              <a:t> was soon followed by traders, whalers and missionaries. New Zealand’s </a:t>
            </a:r>
            <a:r>
              <a:rPr lang="en-GB" sz="1800" dirty="0">
                <a:solidFill>
                  <a:srgbClr val="000000"/>
                </a:solidFill>
                <a:effectLst/>
                <a:latin typeface="Calibri" panose="020F0502020204030204" pitchFamily="34" charset="0"/>
                <a:ea typeface="Calibri" panose="020F0502020204030204" pitchFamily="34" charset="0"/>
              </a:rPr>
              <a:t>temperate climate </a:t>
            </a:r>
            <a:r>
              <a:rPr lang="en-GB" sz="1800" dirty="0">
                <a:effectLst/>
                <a:latin typeface="Calibri" panose="020F0502020204030204" pitchFamily="34" charset="0"/>
                <a:ea typeface="Calibri" panose="020F0502020204030204" pitchFamily="34" charset="0"/>
              </a:rPr>
              <a:t>attracted British farmers in </a:t>
            </a:r>
            <a:r>
              <a:rPr lang="en-GB" sz="1800" dirty="0">
                <a:solidFill>
                  <a:srgbClr val="000000"/>
                </a:solidFill>
                <a:effectLst/>
                <a:latin typeface="Calibri" panose="020F0502020204030204" pitchFamily="34" charset="0"/>
                <a:ea typeface="Calibri" panose="020F0502020204030204" pitchFamily="34" charset="0"/>
              </a:rPr>
              <a:t>search of a better life, who brought with them </a:t>
            </a:r>
            <a:r>
              <a:rPr lang="en-GB" sz="1800" dirty="0">
                <a:effectLst/>
                <a:latin typeface="Calibri" panose="020F0502020204030204" pitchFamily="34" charset="0"/>
                <a:ea typeface="Calibri" panose="020F0502020204030204" pitchFamily="34" charset="0"/>
              </a:rPr>
              <a:t>crops and livestock and began to settle. </a:t>
            </a:r>
            <a:r>
              <a:rPr lang="en-GB" sz="1800" u="sng" dirty="0">
                <a:effectLst/>
                <a:latin typeface="Calibri" panose="020F0502020204030204" pitchFamily="34" charset="0"/>
                <a:ea typeface="Calibri" panose="020F0502020204030204" pitchFamily="34" charset="0"/>
              </a:rPr>
              <a:t>These early settlers exchanged British clothing, guns and food for Māori resources, land and labour. Extensive European settlement began in New Zealand in the early 19</a:t>
            </a:r>
            <a:r>
              <a:rPr lang="en-GB" sz="1800" u="sng" baseline="30000" dirty="0">
                <a:effectLst/>
                <a:latin typeface="Calibri" panose="020F0502020204030204" pitchFamily="34" charset="0"/>
                <a:ea typeface="Calibri" panose="020F0502020204030204" pitchFamily="34" charset="0"/>
              </a:rPr>
              <a:t>th</a:t>
            </a:r>
            <a:r>
              <a:rPr lang="en-GB" sz="1800" u="sng" dirty="0">
                <a:effectLst/>
                <a:latin typeface="Calibri" panose="020F0502020204030204" pitchFamily="34" charset="0"/>
                <a:ea typeface="Calibri" panose="020F0502020204030204" pitchFamily="34" charset="0"/>
              </a:rPr>
              <a:t> century with early British - Māori relations appearing friendly but soon escalating to conflict, particularly with regard to the ownership of land.</a:t>
            </a:r>
            <a:r>
              <a:rPr lang="en-GB" sz="1800" dirty="0">
                <a:effectLst/>
                <a:latin typeface="Calibri" panose="020F0502020204030204" pitchFamily="34" charset="0"/>
                <a:ea typeface="Calibri" panose="020F0502020204030204" pitchFamily="34" charset="0"/>
              </a:rPr>
              <a:t> The Māori acquisition of British muskets led to a period of intertribal warfare known as the ‘Musket Wars’ – a series of around 3000 battles fought between the Māori in a quest to gain territory. </a:t>
            </a: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5</a:t>
            </a:fld>
            <a:endParaRPr lang="en-US"/>
          </a:p>
        </p:txBody>
      </p:sp>
    </p:spTree>
    <p:extLst>
      <p:ext uri="{BB962C8B-B14F-4D97-AF65-F5344CB8AC3E}">
        <p14:creationId xmlns:p14="http://schemas.microsoft.com/office/powerpoint/2010/main" val="237329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Far greater than the threat of inter-Māori warfare was the developing encroachment of British settlers as they looked to take control over Māori lands. </a:t>
            </a:r>
            <a:r>
              <a:rPr lang="en-GB" sz="1800" u="sng" dirty="0">
                <a:effectLst/>
                <a:latin typeface="Calibri" panose="020F0502020204030204" pitchFamily="34" charset="0"/>
                <a:ea typeface="Calibri" panose="020F0502020204030204" pitchFamily="34" charset="0"/>
              </a:rPr>
              <a:t>In 1840, the Treaty of Waitangi was signed between the British crown and 40 Māori chiefs, stating that </a:t>
            </a:r>
            <a:r>
              <a:rPr lang="en-GB" sz="1800" u="sng" dirty="0">
                <a:solidFill>
                  <a:srgbClr val="000000"/>
                </a:solidFill>
                <a:effectLst/>
                <a:latin typeface="Calibri" panose="020F0502020204030204" pitchFamily="34" charset="0"/>
                <a:ea typeface="Calibri" panose="020F0502020204030204" pitchFamily="34" charset="0"/>
              </a:rPr>
              <a:t>M</a:t>
            </a:r>
            <a:r>
              <a:rPr lang="en-GB" sz="1800" u="sng" dirty="0">
                <a:effectLst/>
                <a:latin typeface="Calibri" panose="020F0502020204030204" pitchFamily="34" charset="0"/>
                <a:ea typeface="Calibri" panose="020F0502020204030204" pitchFamily="34" charset="0"/>
              </a:rPr>
              <a:t>āori could keep possession of their land if they recognised British sovereignty.</a:t>
            </a:r>
            <a:r>
              <a:rPr lang="en-GB" sz="1800" dirty="0">
                <a:effectLst/>
                <a:latin typeface="Calibri" panose="020F0502020204030204" pitchFamily="34" charset="0"/>
                <a:ea typeface="Calibri" panose="020F0502020204030204" pitchFamily="34" charset="0"/>
              </a:rPr>
              <a:t> Whilst this treaty was designed to eliminate violence between the British and the Māori, many of the rights promised to Māori were often ignored, and illegal land grabs frequently took place. Armed territorial conflict between the British and Māori continue</a:t>
            </a:r>
            <a:r>
              <a:rPr lang="en-GB" sz="1800" dirty="0">
                <a:solidFill>
                  <a:srgbClr val="000000"/>
                </a:solidFill>
                <a:effectLst/>
                <a:latin typeface="Calibri" panose="020F0502020204030204" pitchFamily="34" charset="0"/>
                <a:ea typeface="Calibri" panose="020F0502020204030204" pitchFamily="34" charset="0"/>
              </a:rPr>
              <a:t>d </a:t>
            </a:r>
            <a:r>
              <a:rPr lang="en-GB" sz="1800" dirty="0">
                <a:effectLst/>
                <a:latin typeface="Calibri" panose="020F0502020204030204" pitchFamily="34" charset="0"/>
                <a:ea typeface="Calibri" panose="020F0502020204030204" pitchFamily="34" charset="0"/>
              </a:rPr>
              <a:t>for another 30 years until 1872 when disease and murder meant Māori numbers became too few to continue the resistance. Even before the introduction of the Treaty, the British New Zealand </a:t>
            </a:r>
            <a:r>
              <a:rPr lang="en-GB" sz="1800" dirty="0">
                <a:solidFill>
                  <a:srgbClr val="000000"/>
                </a:solidFill>
                <a:effectLst/>
                <a:latin typeface="Calibri" panose="020F0502020204030204" pitchFamily="34" charset="0"/>
                <a:ea typeface="Calibri" panose="020F0502020204030204" pitchFamily="34" charset="0"/>
              </a:rPr>
              <a:t>Co</a:t>
            </a:r>
            <a:r>
              <a:rPr lang="en-GB" sz="1800" dirty="0">
                <a:effectLst/>
                <a:latin typeface="Calibri" panose="020F0502020204030204" pitchFamily="34" charset="0"/>
                <a:ea typeface="Calibri" panose="020F0502020204030204" pitchFamily="34" charset="0"/>
              </a:rPr>
              <a:t>mpany had stolen land from the mauri population, </a:t>
            </a:r>
            <a:r>
              <a:rPr lang="en-GB" sz="1800" dirty="0">
                <a:solidFill>
                  <a:srgbClr val="000000"/>
                </a:solidFill>
                <a:effectLst/>
                <a:latin typeface="Calibri" panose="020F0502020204030204" pitchFamily="34" charset="0"/>
                <a:ea typeface="Calibri" panose="020F0502020204030204" pitchFamily="34" charset="0"/>
              </a:rPr>
              <a:t>including l</a:t>
            </a:r>
            <a:r>
              <a:rPr lang="en-GB" sz="1800" dirty="0">
                <a:effectLst/>
                <a:latin typeface="Calibri" panose="020F0502020204030204" pitchFamily="34" charset="0"/>
                <a:ea typeface="Calibri" panose="020F0502020204030204" pitchFamily="34" charset="0"/>
              </a:rPr>
              <a:t>and that would later become the New Zealand capital, Wellington.      </a:t>
            </a: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6</a:t>
            </a:fld>
            <a:endParaRPr lang="en-US"/>
          </a:p>
        </p:txBody>
      </p:sp>
    </p:spTree>
    <p:extLst>
      <p:ext uri="{BB962C8B-B14F-4D97-AF65-F5344CB8AC3E}">
        <p14:creationId xmlns:p14="http://schemas.microsoft.com/office/powerpoint/2010/main" val="214431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Following the Treaty of Waitangi</a:t>
            </a:r>
            <a:r>
              <a:rPr lang="en-GB" sz="1800" dirty="0">
                <a:solidFill>
                  <a:srgbClr val="000000"/>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there was a surge of British settlers, with around 400,000 </a:t>
            </a:r>
            <a:r>
              <a:rPr lang="en-GB" sz="1800" u="sng" dirty="0">
                <a:effectLst/>
                <a:latin typeface="Calibri" panose="020F0502020204030204" pitchFamily="34" charset="0"/>
                <a:ea typeface="Calibri" panose="020F0502020204030204" pitchFamily="34" charset="0"/>
              </a:rPr>
              <a:t>arriving in the following decades. Meanwhile, the Māori population had been decimated to around 100,000, reducing their influence within an increasingly white nation.</a:t>
            </a:r>
            <a:r>
              <a:rPr lang="en-GB" sz="1800" dirty="0">
                <a:effectLst/>
                <a:latin typeface="Calibri" panose="020F0502020204030204" pitchFamily="34" charset="0"/>
                <a:ea typeface="Calibri" panose="020F0502020204030204" pitchFamily="34" charset="0"/>
              </a:rPr>
              <a:t> By the 1860</a:t>
            </a:r>
            <a:r>
              <a:rPr lang="en-GB" sz="1800" dirty="0">
                <a:solidFill>
                  <a:srgbClr val="000000"/>
                </a:solidFill>
                <a:effectLst/>
                <a:latin typeface="Calibri" panose="020F0502020204030204" pitchFamily="34" charset="0"/>
                <a:ea typeface="Calibri" panose="020F0502020204030204" pitchFamily="34" charset="0"/>
              </a:rPr>
              <a:t>s</a:t>
            </a:r>
            <a:r>
              <a:rPr lang="en-GB" sz="1800" dirty="0">
                <a:effectLst/>
                <a:latin typeface="Calibri" panose="020F0502020204030204" pitchFamily="34" charset="0"/>
                <a:ea typeface="Calibri" panose="020F0502020204030204" pitchFamily="34" charset="0"/>
              </a:rPr>
              <a:t> the growing number of British settlers resulted in the New Zealand </a:t>
            </a:r>
            <a:r>
              <a:rPr lang="en-GB" sz="1800" dirty="0">
                <a:solidFill>
                  <a:srgbClr val="000000"/>
                </a:solidFill>
                <a:effectLst/>
                <a:latin typeface="Calibri" panose="020F0502020204030204" pitchFamily="34" charset="0"/>
                <a:ea typeface="Calibri" panose="020F0502020204030204" pitchFamily="34" charset="0"/>
              </a:rPr>
              <a:t>Wa</a:t>
            </a:r>
            <a:r>
              <a:rPr lang="en-GB" sz="1800" dirty="0">
                <a:effectLst/>
                <a:latin typeface="Calibri" panose="020F0502020204030204" pitchFamily="34" charset="0"/>
                <a:ea typeface="Calibri" panose="020F0502020204030204" pitchFamily="34" charset="0"/>
              </a:rPr>
              <a:t>rs</a:t>
            </a:r>
            <a:r>
              <a:rPr lang="en-GB" sz="1800" dirty="0">
                <a:solidFill>
                  <a:srgbClr val="000000"/>
                </a:solidFill>
                <a:effectLst/>
                <a:latin typeface="Calibri" panose="020F0502020204030204" pitchFamily="34" charset="0"/>
                <a:ea typeface="Calibri" panose="020F0502020204030204" pitchFamily="34" charset="0"/>
              </a:rPr>
              <a:t>, f</a:t>
            </a:r>
            <a:r>
              <a:rPr lang="en-GB" sz="1800" dirty="0">
                <a:effectLst/>
                <a:latin typeface="Calibri" panose="020F0502020204030204" pitchFamily="34" charset="0"/>
                <a:ea typeface="Calibri" panose="020F0502020204030204" pitchFamily="34" charset="0"/>
              </a:rPr>
              <a:t>ought over land ownership between the colonial government and the Māori people. Some Māori people became displaced by the conflict and travelled to raid and colonise the </a:t>
            </a:r>
            <a:r>
              <a:rPr lang="en-GB" sz="1800" dirty="0">
                <a:solidFill>
                  <a:srgbClr val="000000"/>
                </a:solidFill>
                <a:effectLst/>
                <a:latin typeface="Calibri" panose="020F0502020204030204" pitchFamily="34" charset="0"/>
                <a:ea typeface="Calibri" panose="020F0502020204030204" pitchFamily="34" charset="0"/>
              </a:rPr>
              <a:t>less heavily </a:t>
            </a:r>
            <a:r>
              <a:rPr lang="en-GB" sz="1800" dirty="0">
                <a:effectLst/>
                <a:latin typeface="Calibri" panose="020F0502020204030204" pitchFamily="34" charset="0"/>
                <a:ea typeface="Calibri" panose="020F0502020204030204" pitchFamily="34" charset="0"/>
              </a:rPr>
              <a:t>populated South Island</a:t>
            </a:r>
            <a:r>
              <a:rPr lang="en-GB" sz="1800" dirty="0">
                <a:solidFill>
                  <a:srgbClr val="000000"/>
                </a:solidFill>
                <a:effectLst/>
                <a:latin typeface="Calibri" panose="020F0502020204030204" pitchFamily="34" charset="0"/>
                <a:ea typeface="Calibri" panose="020F0502020204030204" pitchFamily="34" charset="0"/>
              </a:rPr>
              <a:t>.</a:t>
            </a:r>
            <a:r>
              <a:rPr lang="en-GB" sz="1800" u="sng" dirty="0">
                <a:solidFill>
                  <a:srgbClr val="000000"/>
                </a:solidFill>
                <a:effectLst/>
                <a:latin typeface="Calibri" panose="020F0502020204030204" pitchFamily="34" charset="0"/>
                <a:ea typeface="Calibri" panose="020F0502020204030204" pitchFamily="34" charset="0"/>
              </a:rPr>
              <a:t> </a:t>
            </a:r>
            <a:r>
              <a:rPr lang="en-GB" sz="1800" u="sng" dirty="0">
                <a:effectLst/>
                <a:latin typeface="Calibri" panose="020F0502020204030204" pitchFamily="34" charset="0"/>
                <a:ea typeface="Calibri" panose="020F0502020204030204" pitchFamily="34" charset="0"/>
              </a:rPr>
              <a:t>The Māori eventually lost millions of acres of land to the British, significantly damaging them both socially and economically. Moreover, the Māori population was further devastated by diseases</a:t>
            </a:r>
            <a:r>
              <a:rPr lang="en-GB" sz="1800" u="sng" dirty="0">
                <a:solidFill>
                  <a:srgbClr val="000000"/>
                </a:solidFill>
                <a:effectLst/>
                <a:latin typeface="Calibri" panose="020F0502020204030204" pitchFamily="34" charset="0"/>
                <a:ea typeface="Calibri" panose="020F0502020204030204" pitchFamily="34" charset="0"/>
              </a:rPr>
              <a:t>,</a:t>
            </a:r>
            <a:r>
              <a:rPr lang="en-GB" sz="1800" dirty="0">
                <a:solidFill>
                  <a:srgbClr val="000000"/>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brought over by the British, killing approximately 10% of Māori and reducing their numbers to 50,000 within a total population of 800,000. This </a:t>
            </a:r>
            <a:r>
              <a:rPr lang="en-GB" sz="1800" u="sng" dirty="0">
                <a:effectLst/>
                <a:latin typeface="Calibri" panose="020F0502020204030204" pitchFamily="34" charset="0"/>
                <a:ea typeface="Calibri" panose="020F0502020204030204" pitchFamily="34" charset="0"/>
              </a:rPr>
              <a:t>drastic decline in numbers meant that Māori</a:t>
            </a:r>
            <a:r>
              <a:rPr lang="en-GB" sz="1800" u="sng" dirty="0">
                <a:solidFill>
                  <a:srgbClr val="000000"/>
                </a:solidFill>
                <a:effectLst/>
                <a:latin typeface="Calibri" panose="020F0502020204030204" pitchFamily="34" charset="0"/>
                <a:ea typeface="Calibri" panose="020F0502020204030204" pitchFamily="34" charset="0"/>
              </a:rPr>
              <a:t> </a:t>
            </a:r>
            <a:r>
              <a:rPr lang="en-GB" sz="1800" u="sng" dirty="0">
                <a:effectLst/>
                <a:latin typeface="Calibri" panose="020F0502020204030204" pitchFamily="34" charset="0"/>
                <a:ea typeface="Calibri" panose="020F0502020204030204" pitchFamily="34" charset="0"/>
              </a:rPr>
              <a:t>had a little influence on </a:t>
            </a:r>
            <a:r>
              <a:rPr lang="en-GB" sz="1800" u="sng" dirty="0">
                <a:solidFill>
                  <a:srgbClr val="000000"/>
                </a:solidFill>
                <a:effectLst/>
                <a:latin typeface="Calibri" panose="020F0502020204030204" pitchFamily="34" charset="0"/>
                <a:ea typeface="Calibri" panose="020F0502020204030204" pitchFamily="34" charset="0"/>
              </a:rPr>
              <a:t>p</a:t>
            </a:r>
            <a:r>
              <a:rPr lang="en-GB" sz="1800" u="sng" dirty="0">
                <a:effectLst/>
                <a:latin typeface="Calibri" panose="020F0502020204030204" pitchFamily="34" charset="0"/>
                <a:ea typeface="Calibri" panose="020F0502020204030204" pitchFamily="34" charset="0"/>
              </a:rPr>
              <a:t>ublic </a:t>
            </a:r>
            <a:r>
              <a:rPr lang="en-GB" sz="1800" u="sng" dirty="0">
                <a:solidFill>
                  <a:srgbClr val="000000"/>
                </a:solidFill>
                <a:effectLst/>
                <a:latin typeface="Calibri" panose="020F0502020204030204" pitchFamily="34" charset="0"/>
                <a:ea typeface="Calibri" panose="020F0502020204030204" pitchFamily="34" charset="0"/>
              </a:rPr>
              <a:t>affairs a</a:t>
            </a:r>
            <a:r>
              <a:rPr lang="en-GB" sz="1800" u="sng" dirty="0">
                <a:effectLst/>
                <a:latin typeface="Calibri" panose="020F0502020204030204" pitchFamily="34" charset="0"/>
                <a:ea typeface="Calibri" panose="020F0502020204030204" pitchFamily="34" charset="0"/>
              </a:rPr>
              <a:t>nd decision making, and their culture was severely impacted</a:t>
            </a:r>
            <a:r>
              <a:rPr lang="en-GB" sz="1800" u="sng" dirty="0">
                <a:solidFill>
                  <a:srgbClr val="000000"/>
                </a:solidFill>
                <a:effectLst/>
                <a:latin typeface="Calibri" panose="020F0502020204030204" pitchFamily="34" charset="0"/>
                <a:ea typeface="Calibri" panose="020F0502020204030204" pitchFamily="34" charset="0"/>
              </a:rPr>
              <a:t>.</a:t>
            </a:r>
            <a:r>
              <a:rPr lang="en-GB" sz="1800" dirty="0">
                <a:solidFill>
                  <a:srgbClr val="FF0000"/>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By late 1875 much of New Zealand was occupied by British settlers, and it was assumed by both British and Māori that the Māori population would gradually assimilate to western settlement until they failed to exist as an independent culture</a:t>
            </a:r>
            <a:r>
              <a:rPr lang="en-GB" sz="1800" dirty="0">
                <a:solidFill>
                  <a:srgbClr val="000000"/>
                </a:solidFill>
                <a:effectLst/>
                <a:latin typeface="Calibri" panose="020F0502020204030204" pitchFamily="34" charset="0"/>
                <a:ea typeface="Calibri" panose="020F0502020204030204" pitchFamily="34" charset="0"/>
              </a:rPr>
              <a:t>. Māori and white societies remained largely separate as Māori tribes lived in primarily rural areas and white settlers in cities, but </a:t>
            </a:r>
            <a:r>
              <a:rPr lang="en-GB" sz="1800" u="sng" dirty="0">
                <a:solidFill>
                  <a:srgbClr val="000000"/>
                </a:solidFill>
                <a:effectLst/>
                <a:latin typeface="Calibri" panose="020F0502020204030204" pitchFamily="34" charset="0"/>
                <a:ea typeface="Calibri" panose="020F0502020204030204" pitchFamily="34" charset="0"/>
              </a:rPr>
              <a:t>over time many Māori moved from these rural communities to find work in cities, increasing their urban prominence and gradually the Māori population began to recover.</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The economy and landscape were transformed by British settlement. Large sheep stations were established from the 1850s with wool being exported for the textile mills in Britain. The invention of refrigerated ships in 1882 revolutionised the market for New Zealand farmers, encouraging large scale export of butter and mutton.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The Otago Goldrush from 1861 saw a rapid increase in migration from Europe. In the following decades, several thousand Chinese migrated to the South Island to work the goldfields there. They tended to be discriminated against and were subject to poor living conditions. Today they remain the largest Asian ethnic group in New Zealand.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7</a:t>
            </a:fld>
            <a:endParaRPr lang="en-US"/>
          </a:p>
        </p:txBody>
      </p:sp>
    </p:spTree>
    <p:extLst>
      <p:ext uri="{BB962C8B-B14F-4D97-AF65-F5344CB8AC3E}">
        <p14:creationId xmlns:p14="http://schemas.microsoft.com/office/powerpoint/2010/main" val="620072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Calibri" panose="020F0502020204030204" pitchFamily="34" charset="0"/>
                <a:ea typeface="Calibri" panose="020F0502020204030204" pitchFamily="34" charset="0"/>
              </a:rPr>
              <a:t>The economy and landscape were transformed by British settlement.</a:t>
            </a:r>
            <a:r>
              <a:rPr lang="en-GB" sz="1800" dirty="0">
                <a:solidFill>
                  <a:srgbClr val="000000"/>
                </a:solidFill>
                <a:effectLst/>
                <a:latin typeface="Calibri" panose="020F0502020204030204" pitchFamily="34" charset="0"/>
                <a:ea typeface="Calibri" panose="020F0502020204030204" pitchFamily="34" charset="0"/>
              </a:rPr>
              <a:t> Large sheep stations were established from the 1850s with wool being exported for the textile mills in Britain. The invention of refrigerated ships in 1882 revolutionised the market for New Zealand farmers, encouraging large scale export of butter and mutton.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9</a:t>
            </a:fld>
            <a:endParaRPr lang="en-US"/>
          </a:p>
        </p:txBody>
      </p:sp>
    </p:spTree>
    <p:extLst>
      <p:ext uri="{BB962C8B-B14F-4D97-AF65-F5344CB8AC3E}">
        <p14:creationId xmlns:p14="http://schemas.microsoft.com/office/powerpoint/2010/main" val="38975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rPr>
              <a:t>The Otago Goldrush from 1861 saw a rapid increase in migration from Europe. In the following decades, several thousand Chinese migrated to the South Island to work the goldfields there. They tended to be discriminated against and were subject to poor living conditions. Today they remain the largest Asian ethnic group in New Zealand. </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10</a:t>
            </a:fld>
            <a:endParaRPr lang="en-US"/>
          </a:p>
        </p:txBody>
      </p:sp>
    </p:spTree>
    <p:extLst>
      <p:ext uri="{BB962C8B-B14F-4D97-AF65-F5344CB8AC3E}">
        <p14:creationId xmlns:p14="http://schemas.microsoft.com/office/powerpoint/2010/main" val="106823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effectLst/>
                <a:latin typeface="Calibri" panose="020F0502020204030204" pitchFamily="34" charset="0"/>
                <a:ea typeface="Calibri" panose="020F0502020204030204" pitchFamily="34" charset="0"/>
              </a:rPr>
              <a:t>From the outset, British immigrants gained political control primarily through force. New Zealand was granted greater independence than other British colonies</a:t>
            </a:r>
            <a:r>
              <a:rPr lang="en-GB" sz="1800" u="sng" dirty="0">
                <a:solidFill>
                  <a:srgbClr val="000000"/>
                </a:solidFill>
                <a:effectLst/>
                <a:latin typeface="Calibri" panose="020F0502020204030204" pitchFamily="34" charset="0"/>
                <a:ea typeface="Calibri" panose="020F0502020204030204" pitchFamily="34" charset="0"/>
              </a:rPr>
              <a:t>, t</a:t>
            </a:r>
            <a:r>
              <a:rPr lang="en-GB" sz="1800" u="sng" dirty="0">
                <a:effectLst/>
                <a:latin typeface="Calibri" panose="020F0502020204030204" pitchFamily="34" charset="0"/>
                <a:ea typeface="Calibri" panose="020F0502020204030204" pitchFamily="34" charset="0"/>
              </a:rPr>
              <a:t>o reduce the risk of instigating a resistance movement, as Britain did not want to lose sovereignty of New Zealand the way it had lost control of the</a:t>
            </a:r>
            <a:r>
              <a:rPr lang="en-GB" sz="1800" u="sng" dirty="0">
                <a:solidFill>
                  <a:srgbClr val="000000"/>
                </a:solidFill>
                <a:effectLst/>
                <a:latin typeface="Calibri" panose="020F0502020204030204" pitchFamily="34" charset="0"/>
                <a:ea typeface="Calibri" panose="020F0502020204030204" pitchFamily="34" charset="0"/>
              </a:rPr>
              <a:t> American colonies</a:t>
            </a:r>
            <a:r>
              <a:rPr lang="en-GB" sz="1800" dirty="0">
                <a:solidFill>
                  <a:srgbClr val="000000"/>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in the American </a:t>
            </a:r>
            <a:r>
              <a:rPr lang="en-GB" sz="1800" dirty="0">
                <a:solidFill>
                  <a:srgbClr val="000000"/>
                </a:solidFill>
                <a:effectLst/>
                <a:latin typeface="Calibri" panose="020F0502020204030204" pitchFamily="34" charset="0"/>
                <a:ea typeface="Calibri" panose="020F0502020204030204" pitchFamily="34" charset="0"/>
              </a:rPr>
              <a:t>War of Independence. </a:t>
            </a:r>
            <a:r>
              <a:rPr lang="en-GB" sz="1800" dirty="0">
                <a:effectLst/>
                <a:latin typeface="Calibri" panose="020F0502020204030204" pitchFamily="34" charset="0"/>
                <a:ea typeface="Calibri" panose="020F0502020204030204" pitchFamily="34" charset="0"/>
              </a:rPr>
              <a:t>This, therefore, offered New Zealand more </a:t>
            </a:r>
            <a:r>
              <a:rPr lang="en-GB" sz="1800" dirty="0">
                <a:solidFill>
                  <a:srgbClr val="000000"/>
                </a:solidFill>
                <a:effectLst/>
                <a:latin typeface="Calibri" panose="020F0502020204030204" pitchFamily="34" charset="0"/>
                <a:ea typeface="Calibri" panose="020F0502020204030204" pitchFamily="34" charset="0"/>
              </a:rPr>
              <a:t>power</a:t>
            </a:r>
            <a:r>
              <a:rPr lang="en-GB" sz="1800" dirty="0">
                <a:effectLst/>
                <a:latin typeface="Calibri" panose="020F0502020204030204" pitchFamily="34" charset="0"/>
                <a:ea typeface="Calibri" panose="020F0502020204030204" pitchFamily="34" charset="0"/>
              </a:rPr>
              <a:t> and self-governing abilities. </a:t>
            </a:r>
            <a:r>
              <a:rPr lang="en-GB" sz="1800" u="sng" dirty="0">
                <a:effectLst/>
                <a:latin typeface="Calibri" panose="020F0502020204030204" pitchFamily="34" charset="0"/>
                <a:ea typeface="Calibri" panose="020F0502020204030204" pitchFamily="34" charset="0"/>
              </a:rPr>
              <a:t>New Zealand became self- governing in 1852 and Māori were included in the country’s political system,</a:t>
            </a:r>
            <a:r>
              <a:rPr lang="en-GB" sz="1800" dirty="0">
                <a:effectLst/>
                <a:latin typeface="Calibri" panose="020F0502020204030204" pitchFamily="34" charset="0"/>
                <a:ea typeface="Calibri" panose="020F0502020204030204" pitchFamily="34" charset="0"/>
              </a:rPr>
              <a:t> holding reserved seats in parliament since 1868. It became a routine requirement for councils and government organisations to consult with Māori leaders through the decision-making and implementation process. Politically, New Zealand has generally been ahead of its time. As early as 1893 all women were granted the right to vote, well ahead of women in Britain, making them the first country in the world to achieve</a:t>
            </a:r>
            <a:r>
              <a:rPr lang="en-GB" sz="1800" dirty="0">
                <a:solidFill>
                  <a:srgbClr val="000000"/>
                </a:solidFill>
                <a:effectLst/>
                <a:latin typeface="Calibri" panose="020F0502020204030204" pitchFamily="34" charset="0"/>
                <a:ea typeface="Calibri" panose="020F0502020204030204" pitchFamily="34" charset="0"/>
              </a:rPr>
              <a:t> universal</a:t>
            </a:r>
            <a:r>
              <a:rPr lang="en-GB" sz="1800" dirty="0">
                <a:effectLst/>
                <a:latin typeface="Calibri" panose="020F0502020204030204" pitchFamily="34" charset="0"/>
                <a:ea typeface="Calibri" panose="020F0502020204030204" pitchFamily="34" charset="0"/>
              </a:rPr>
              <a:t> suffrage. In 1931 the statute of Westminster granted the colony control over its foreign policy and military, reflecting the country’s independence, with full independence granted to New Zealand in 1947. </a:t>
            </a:r>
          </a:p>
          <a:p>
            <a:endParaRPr lang="en-GB" dirty="0"/>
          </a:p>
        </p:txBody>
      </p:sp>
      <p:sp>
        <p:nvSpPr>
          <p:cNvPr id="4" name="Slide Number Placeholder 3"/>
          <p:cNvSpPr>
            <a:spLocks noGrp="1"/>
          </p:cNvSpPr>
          <p:nvPr>
            <p:ph type="sldNum" sz="quarter" idx="5"/>
          </p:nvPr>
        </p:nvSpPr>
        <p:spPr/>
        <p:txBody>
          <a:bodyPr/>
          <a:lstStyle/>
          <a:p>
            <a:fld id="{053C1316-9FC9-A14C-B40E-591CBF579300}" type="slidenum">
              <a:rPr lang="en-US" smtClean="0"/>
              <a:t>11</a:t>
            </a:fld>
            <a:endParaRPr lang="en-US"/>
          </a:p>
        </p:txBody>
      </p:sp>
    </p:spTree>
    <p:extLst>
      <p:ext uri="{BB962C8B-B14F-4D97-AF65-F5344CB8AC3E}">
        <p14:creationId xmlns:p14="http://schemas.microsoft.com/office/powerpoint/2010/main" val="232112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9F5B41-8059-4C17-976B-3CBB8C3663E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422018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F5B41-8059-4C17-976B-3CBB8C3663E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143497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F5B41-8059-4C17-976B-3CBB8C3663E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381734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9F5B41-8059-4C17-976B-3CBB8C3663E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348942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F5B41-8059-4C17-976B-3CBB8C3663ED}"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399969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9F5B41-8059-4C17-976B-3CBB8C3663ED}"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382203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9F5B41-8059-4C17-976B-3CBB8C3663ED}"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48108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9F5B41-8059-4C17-976B-3CBB8C3663ED}"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406569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F5B41-8059-4C17-976B-3CBB8C3663ED}"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210312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9F5B41-8059-4C17-976B-3CBB8C3663ED}"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370065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9F5B41-8059-4C17-976B-3CBB8C3663ED}"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A075E8-5BAA-4D0F-AA84-5D373D2479C7}" type="slidenum">
              <a:rPr lang="en-US" smtClean="0"/>
              <a:t>‹#›</a:t>
            </a:fld>
            <a:endParaRPr lang="en-US"/>
          </a:p>
        </p:txBody>
      </p:sp>
    </p:spTree>
    <p:extLst>
      <p:ext uri="{BB962C8B-B14F-4D97-AF65-F5344CB8AC3E}">
        <p14:creationId xmlns:p14="http://schemas.microsoft.com/office/powerpoint/2010/main" val="18523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F5B41-8059-4C17-976B-3CBB8C3663ED}" type="datetimeFigureOut">
              <a:rPr lang="en-US" smtClean="0"/>
              <a:t>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075E8-5BAA-4D0F-AA84-5D373D2479C7}" type="slidenum">
              <a:rPr lang="en-US" smtClean="0"/>
              <a:t>‹#›</a:t>
            </a:fld>
            <a:endParaRPr lang="en-US"/>
          </a:p>
        </p:txBody>
      </p:sp>
    </p:spTree>
    <p:extLst>
      <p:ext uri="{BB962C8B-B14F-4D97-AF65-F5344CB8AC3E}">
        <p14:creationId xmlns:p14="http://schemas.microsoft.com/office/powerpoint/2010/main" val="769822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672"/>
            <a:ext cx="7772400" cy="1470025"/>
          </a:xfrm>
        </p:spPr>
        <p:txBody>
          <a:bodyPr>
            <a:normAutofit/>
          </a:bodyPr>
          <a:lstStyle/>
          <a:p>
            <a:r>
              <a:rPr lang="en-US" sz="3200" dirty="0"/>
              <a:t>British colonialism and </a:t>
            </a:r>
            <a:r>
              <a:rPr lang="en-GB" sz="3200" dirty="0" err="1"/>
              <a:t>Aotearoa</a:t>
            </a:r>
            <a:r>
              <a:rPr lang="en-GB" sz="3200" dirty="0"/>
              <a:t>/</a:t>
            </a:r>
            <a:r>
              <a:rPr lang="en-US" sz="3200" dirty="0"/>
              <a:t>New Zealand</a:t>
            </a:r>
          </a:p>
        </p:txBody>
      </p:sp>
      <p:pic>
        <p:nvPicPr>
          <p:cNvPr id="5" name="Picture 4">
            <a:extLst>
              <a:ext uri="{FF2B5EF4-FFF2-40B4-BE49-F238E27FC236}">
                <a16:creationId xmlns:a16="http://schemas.microsoft.com/office/drawing/2014/main" xmlns="" id="{7C64EB89-C746-F74C-B33E-9610041B86BE}"/>
              </a:ext>
            </a:extLst>
          </p:cNvPr>
          <p:cNvPicPr>
            <a:picLocks noChangeAspect="1"/>
          </p:cNvPicPr>
          <p:nvPr/>
        </p:nvPicPr>
        <p:blipFill>
          <a:blip r:embed="rId3"/>
          <a:stretch>
            <a:fillRect/>
          </a:stretch>
        </p:blipFill>
        <p:spPr>
          <a:xfrm>
            <a:off x="711507" y="1887695"/>
            <a:ext cx="3643869" cy="4500179"/>
          </a:xfrm>
          <a:prstGeom prst="rect">
            <a:avLst/>
          </a:prstGeom>
        </p:spPr>
      </p:pic>
      <p:pic>
        <p:nvPicPr>
          <p:cNvPr id="6" name="Picture 5">
            <a:extLst>
              <a:ext uri="{FF2B5EF4-FFF2-40B4-BE49-F238E27FC236}">
                <a16:creationId xmlns:a16="http://schemas.microsoft.com/office/drawing/2014/main" xmlns="" id="{B4F61102-13B9-DC4D-8756-46F71C3C0A45}"/>
              </a:ext>
            </a:extLst>
          </p:cNvPr>
          <p:cNvPicPr>
            <a:picLocks noChangeAspect="1"/>
          </p:cNvPicPr>
          <p:nvPr/>
        </p:nvPicPr>
        <p:blipFill>
          <a:blip r:embed="rId4"/>
          <a:stretch>
            <a:fillRect/>
          </a:stretch>
        </p:blipFill>
        <p:spPr>
          <a:xfrm>
            <a:off x="4594682" y="1886275"/>
            <a:ext cx="3643869" cy="2562096"/>
          </a:xfrm>
          <a:prstGeom prst="rect">
            <a:avLst/>
          </a:prstGeom>
        </p:spPr>
      </p:pic>
      <p:pic>
        <p:nvPicPr>
          <p:cNvPr id="7" name="Picture 6">
            <a:extLst>
              <a:ext uri="{FF2B5EF4-FFF2-40B4-BE49-F238E27FC236}">
                <a16:creationId xmlns:a16="http://schemas.microsoft.com/office/drawing/2014/main" xmlns="" id="{A85A3157-12A0-0645-928D-A9A46909EA7A}"/>
              </a:ext>
            </a:extLst>
          </p:cNvPr>
          <p:cNvPicPr>
            <a:picLocks noChangeAspect="1"/>
          </p:cNvPicPr>
          <p:nvPr/>
        </p:nvPicPr>
        <p:blipFill>
          <a:blip r:embed="rId5"/>
          <a:stretch>
            <a:fillRect/>
          </a:stretch>
        </p:blipFill>
        <p:spPr>
          <a:xfrm>
            <a:off x="4611093" y="4582351"/>
            <a:ext cx="3611046" cy="1805523"/>
          </a:xfrm>
          <a:prstGeom prst="rect">
            <a:avLst/>
          </a:prstGeom>
        </p:spPr>
      </p:pic>
    </p:spTree>
    <p:extLst>
      <p:ext uri="{BB962C8B-B14F-4D97-AF65-F5344CB8AC3E}">
        <p14:creationId xmlns:p14="http://schemas.microsoft.com/office/powerpoint/2010/main" val="4055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05C40FB-EED8-F94D-BF7B-DCEEA247C087}"/>
              </a:ext>
            </a:extLst>
          </p:cNvPr>
          <p:cNvSpPr>
            <a:spLocks noGrp="1"/>
          </p:cNvSpPr>
          <p:nvPr>
            <p:ph type="title"/>
          </p:nvPr>
        </p:nvSpPr>
        <p:spPr>
          <a:xfrm>
            <a:off x="303738" y="1197864"/>
            <a:ext cx="3364395" cy="1088136"/>
          </a:xfrm>
        </p:spPr>
        <p:txBody>
          <a:bodyPr anchor="b">
            <a:normAutofit/>
          </a:bodyPr>
          <a:lstStyle/>
          <a:p>
            <a:r>
              <a:rPr lang="en-US" sz="3000" dirty="0"/>
              <a:t>Gold Rush</a:t>
            </a:r>
          </a:p>
        </p:txBody>
      </p:sp>
      <p:sp>
        <p:nvSpPr>
          <p:cNvPr id="11" name="Rectangle 10">
            <a:extLst>
              <a:ext uri="{FF2B5EF4-FFF2-40B4-BE49-F238E27FC236}">
                <a16:creationId xmlns:a16="http://schemas.microsoft.com/office/drawing/2014/main" xmlns=""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xmlns="" id="{EBB147DF-3F22-A741-B552-C8F75CBAD447}"/>
              </a:ext>
            </a:extLst>
          </p:cNvPr>
          <p:cNvSpPr>
            <a:spLocks noGrp="1"/>
          </p:cNvSpPr>
          <p:nvPr>
            <p:ph idx="1"/>
          </p:nvPr>
        </p:nvSpPr>
        <p:spPr>
          <a:xfrm>
            <a:off x="318675" y="2309353"/>
            <a:ext cx="3374136" cy="3584448"/>
          </a:xfrm>
        </p:spPr>
        <p:txBody>
          <a:bodyPr anchor="t">
            <a:normAutofit/>
          </a:bodyPr>
          <a:lstStyle/>
          <a:p>
            <a:r>
              <a:rPr lang="en-GB" sz="1800" dirty="0"/>
              <a:t>A flood of migrants from Europe</a:t>
            </a:r>
          </a:p>
          <a:p>
            <a:r>
              <a:rPr lang="en-GB" sz="1800" dirty="0"/>
              <a:t>Many Chinese came to work the goldfields </a:t>
            </a:r>
          </a:p>
          <a:p>
            <a:r>
              <a:rPr lang="en-GB" sz="1800" dirty="0"/>
              <a:t>Discrimination against Chinese</a:t>
            </a:r>
          </a:p>
          <a:p>
            <a:endParaRPr lang="en-US" sz="1600" dirty="0"/>
          </a:p>
        </p:txBody>
      </p:sp>
      <p:pic>
        <p:nvPicPr>
          <p:cNvPr id="4" name="Picture 3">
            <a:extLst>
              <a:ext uri="{FF2B5EF4-FFF2-40B4-BE49-F238E27FC236}">
                <a16:creationId xmlns:a16="http://schemas.microsoft.com/office/drawing/2014/main" xmlns="" id="{F38E8840-02C6-BF42-B2B8-6C9870978FBA}"/>
              </a:ext>
            </a:extLst>
          </p:cNvPr>
          <p:cNvPicPr>
            <a:picLocks noChangeAspect="1"/>
          </p:cNvPicPr>
          <p:nvPr/>
        </p:nvPicPr>
        <p:blipFill rotWithShape="1">
          <a:blip r:embed="rId3"/>
          <a:srcRect l="6483" r="18233"/>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3074" name="Picture 2" descr="European migrants: Scandinavian sawmillers – Britain, Europe and ...">
            <a:extLst>
              <a:ext uri="{FF2B5EF4-FFF2-40B4-BE49-F238E27FC236}">
                <a16:creationId xmlns:a16="http://schemas.microsoft.com/office/drawing/2014/main" xmlns="" id="{EC4D4070-B3F6-5B41-9D4A-2D7ED9AD2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24" y="4005064"/>
            <a:ext cx="3291841" cy="265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05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B4E81F9-5F19-6848-BE45-6D8FF9D0C7A2}"/>
              </a:ext>
            </a:extLst>
          </p:cNvPr>
          <p:cNvSpPr>
            <a:spLocks noGrp="1"/>
          </p:cNvSpPr>
          <p:nvPr>
            <p:ph type="title"/>
          </p:nvPr>
        </p:nvSpPr>
        <p:spPr>
          <a:xfrm>
            <a:off x="628650" y="585216"/>
            <a:ext cx="7886700" cy="1325563"/>
          </a:xfrm>
        </p:spPr>
        <p:txBody>
          <a:bodyPr>
            <a:normAutofit/>
          </a:bodyPr>
          <a:lstStyle/>
          <a:p>
            <a:r>
              <a:rPr lang="en-US">
                <a:solidFill>
                  <a:schemeClr val="bg1"/>
                </a:solidFill>
              </a:rPr>
              <a:t>Maori rights and political control</a:t>
            </a:r>
          </a:p>
        </p:txBody>
      </p:sp>
      <p:pic>
        <p:nvPicPr>
          <p:cNvPr id="4" name="Picture 3">
            <a:extLst>
              <a:ext uri="{FF2B5EF4-FFF2-40B4-BE49-F238E27FC236}">
                <a16:creationId xmlns:a16="http://schemas.microsoft.com/office/drawing/2014/main" xmlns="" id="{C5AEF90D-E546-0C4E-BFC9-FA0DF333A370}"/>
              </a:ext>
            </a:extLst>
          </p:cNvPr>
          <p:cNvPicPr>
            <a:picLocks noChangeAspect="1"/>
          </p:cNvPicPr>
          <p:nvPr/>
        </p:nvPicPr>
        <p:blipFill rotWithShape="1">
          <a:blip r:embed="rId3"/>
          <a:srcRect l="10058" r="5602" b="-2"/>
          <a:stretch/>
        </p:blipFill>
        <p:spPr>
          <a:xfrm>
            <a:off x="630936" y="2516777"/>
            <a:ext cx="4677156" cy="3660185"/>
          </a:xfrm>
          <a:prstGeom prst="rect">
            <a:avLst/>
          </a:prstGeom>
        </p:spPr>
      </p:pic>
      <p:sp>
        <p:nvSpPr>
          <p:cNvPr id="3" name="Content Placeholder 2">
            <a:extLst>
              <a:ext uri="{FF2B5EF4-FFF2-40B4-BE49-F238E27FC236}">
                <a16:creationId xmlns:a16="http://schemas.microsoft.com/office/drawing/2014/main" xmlns="" id="{8A0708A1-C95B-FF46-A711-3E568A78994A}"/>
              </a:ext>
            </a:extLst>
          </p:cNvPr>
          <p:cNvSpPr>
            <a:spLocks noGrp="1"/>
          </p:cNvSpPr>
          <p:nvPr>
            <p:ph idx="1"/>
          </p:nvPr>
        </p:nvSpPr>
        <p:spPr>
          <a:xfrm>
            <a:off x="5660136" y="2516777"/>
            <a:ext cx="2852928" cy="3660185"/>
          </a:xfrm>
        </p:spPr>
        <p:txBody>
          <a:bodyPr anchor="ctr">
            <a:normAutofit/>
          </a:bodyPr>
          <a:lstStyle/>
          <a:p>
            <a:pPr>
              <a:lnSpc>
                <a:spcPct val="90000"/>
              </a:lnSpc>
            </a:pPr>
            <a:r>
              <a:rPr lang="en-US" sz="1600" dirty="0"/>
              <a:t>Britain gained political power through force</a:t>
            </a:r>
          </a:p>
          <a:p>
            <a:pPr>
              <a:lnSpc>
                <a:spcPct val="90000"/>
              </a:lnSpc>
            </a:pPr>
            <a:r>
              <a:rPr lang="en-US" sz="1600" dirty="0"/>
              <a:t>Did not want to lose New Zealand to a resistance movement, therefore gave them more freedom</a:t>
            </a:r>
          </a:p>
          <a:p>
            <a:pPr>
              <a:lnSpc>
                <a:spcPct val="90000"/>
              </a:lnSpc>
            </a:pPr>
            <a:r>
              <a:rPr lang="en-US" sz="1600" dirty="0"/>
              <a:t>New Zealand became self-governing in 1852</a:t>
            </a:r>
          </a:p>
          <a:p>
            <a:pPr>
              <a:lnSpc>
                <a:spcPct val="90000"/>
              </a:lnSpc>
            </a:pPr>
            <a:r>
              <a:rPr lang="en-US" sz="1600" dirty="0"/>
              <a:t>Maori are involved in New Zealand’s political system</a:t>
            </a:r>
          </a:p>
          <a:p>
            <a:pPr>
              <a:lnSpc>
                <a:spcPct val="90000"/>
              </a:lnSpc>
            </a:pPr>
            <a:r>
              <a:rPr lang="en-US" sz="1600" dirty="0"/>
              <a:t>All women were given the vote in 1893</a:t>
            </a:r>
          </a:p>
          <a:p>
            <a:pPr>
              <a:lnSpc>
                <a:spcPct val="90000"/>
              </a:lnSpc>
            </a:pPr>
            <a:r>
              <a:rPr lang="en-US" sz="1600" dirty="0"/>
              <a:t>Full independence from Britain was granted in 1947. </a:t>
            </a:r>
          </a:p>
        </p:txBody>
      </p:sp>
    </p:spTree>
    <p:extLst>
      <p:ext uri="{BB962C8B-B14F-4D97-AF65-F5344CB8AC3E}">
        <p14:creationId xmlns:p14="http://schemas.microsoft.com/office/powerpoint/2010/main" val="178087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group of people marching in the street&#10;&#10;Description automatically generated with medium confidence">
            <a:extLst>
              <a:ext uri="{FF2B5EF4-FFF2-40B4-BE49-F238E27FC236}">
                <a16:creationId xmlns:a16="http://schemas.microsoft.com/office/drawing/2014/main" xmlns="" id="{CAD47D7E-839B-0C84-CF56-49414C46ABB3}"/>
              </a:ext>
            </a:extLst>
          </p:cNvPr>
          <p:cNvPicPr>
            <a:picLocks noChangeAspect="1"/>
          </p:cNvPicPr>
          <p:nvPr/>
        </p:nvPicPr>
        <p:blipFill rotWithShape="1">
          <a:blip r:embed="rId3"/>
          <a:srcRect t="1396" b="22655"/>
          <a:stretch/>
        </p:blipFill>
        <p:spPr>
          <a:xfrm>
            <a:off x="20" y="10"/>
            <a:ext cx="9143979" cy="6857990"/>
          </a:xfrm>
          <a:prstGeom prst="rect">
            <a:avLst/>
          </a:prstGeom>
        </p:spPr>
      </p:pic>
      <p:sp>
        <p:nvSpPr>
          <p:cNvPr id="10"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19DDA85D-CA13-EF4D-1D44-0BA4AB472455}"/>
              </a:ext>
            </a:extLst>
          </p:cNvPr>
          <p:cNvSpPr>
            <a:spLocks noGrp="1"/>
          </p:cNvSpPr>
          <p:nvPr>
            <p:ph type="title"/>
          </p:nvPr>
        </p:nvSpPr>
        <p:spPr>
          <a:xfrm>
            <a:off x="532086" y="1913950"/>
            <a:ext cx="3153102" cy="1342754"/>
          </a:xfrm>
        </p:spPr>
        <p:txBody>
          <a:bodyPr vert="horz" lIns="91440" tIns="45720" rIns="91440" bIns="45720" rtlCol="0" anchor="ctr">
            <a:normAutofit/>
          </a:bodyPr>
          <a:lstStyle/>
          <a:p>
            <a:pPr>
              <a:lnSpc>
                <a:spcPct val="90000"/>
              </a:lnSpc>
            </a:pPr>
            <a:r>
              <a:rPr lang="en-US" sz="3100"/>
              <a:t>Māori in the 21</a:t>
            </a:r>
            <a:r>
              <a:rPr lang="en-US" sz="3100" baseline="30000"/>
              <a:t>st</a:t>
            </a:r>
            <a:r>
              <a:rPr lang="en-US" sz="3100"/>
              <a:t> Century</a:t>
            </a:r>
          </a:p>
        </p:txBody>
      </p:sp>
      <p:cxnSp>
        <p:nvCxnSpPr>
          <p:cNvPr id="12" name="Straight Connector 11">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883DAC57-ACB2-A065-E573-4728692F421B}"/>
              </a:ext>
            </a:extLst>
          </p:cNvPr>
          <p:cNvSpPr txBox="1"/>
          <p:nvPr/>
        </p:nvSpPr>
        <p:spPr>
          <a:xfrm>
            <a:off x="394137" y="3417573"/>
            <a:ext cx="3444765" cy="261983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200" dirty="0"/>
              <a:t>Growing protest movement for Māori recognition since 1960’s leading to Māori renaissance in the 1970’s.</a:t>
            </a:r>
          </a:p>
          <a:p>
            <a:pPr indent="-228600">
              <a:lnSpc>
                <a:spcPct val="90000"/>
              </a:lnSpc>
              <a:spcAft>
                <a:spcPts val="600"/>
              </a:spcAft>
              <a:buFont typeface="Arial" panose="020B0604020202020204" pitchFamily="34" charset="0"/>
              <a:buChar char="•"/>
            </a:pPr>
            <a:r>
              <a:rPr lang="en-US" sz="1200" dirty="0"/>
              <a:t>Māori are vitally important to New Zealand’s commerce, culture and identity.</a:t>
            </a:r>
          </a:p>
          <a:p>
            <a:pPr indent="-228600">
              <a:lnSpc>
                <a:spcPct val="90000"/>
              </a:lnSpc>
              <a:spcAft>
                <a:spcPts val="600"/>
              </a:spcAft>
              <a:buFont typeface="Arial" panose="020B0604020202020204" pitchFamily="34" charset="0"/>
              <a:buChar char="•"/>
            </a:pPr>
            <a:r>
              <a:rPr lang="en-US" sz="1200" dirty="0"/>
              <a:t>Today, 7 seats in the 120 seat Parliament are Māori seats; only Māori can vote for these. </a:t>
            </a:r>
          </a:p>
          <a:p>
            <a:pPr indent="-228600">
              <a:lnSpc>
                <a:spcPct val="90000"/>
              </a:lnSpc>
              <a:spcAft>
                <a:spcPts val="600"/>
              </a:spcAft>
              <a:buFont typeface="Arial" panose="020B0604020202020204" pitchFamily="34" charset="0"/>
              <a:buChar char="•"/>
            </a:pPr>
            <a:r>
              <a:rPr lang="en-US" sz="1200" dirty="0"/>
              <a:t>However, the Māori still face problems within the 21</a:t>
            </a:r>
            <a:r>
              <a:rPr lang="en-US" sz="1200" baseline="30000" dirty="0"/>
              <a:t>st</a:t>
            </a:r>
            <a:r>
              <a:rPr lang="en-US" sz="1200" dirty="0"/>
              <a:t> century</a:t>
            </a:r>
          </a:p>
          <a:p>
            <a:pPr indent="-228600">
              <a:lnSpc>
                <a:spcPct val="90000"/>
              </a:lnSpc>
              <a:spcAft>
                <a:spcPts val="600"/>
              </a:spcAft>
              <a:buFont typeface="Arial" panose="020B0604020202020204" pitchFamily="34" charset="0"/>
              <a:buChar char="•"/>
            </a:pPr>
            <a:r>
              <a:rPr lang="en-US" sz="1200" dirty="0"/>
              <a:t>Māori still experience systemic racism and are continually having to fight for representation and appreciation in New Zealand. </a:t>
            </a:r>
          </a:p>
        </p:txBody>
      </p:sp>
    </p:spTree>
    <p:extLst>
      <p:ext uri="{BB962C8B-B14F-4D97-AF65-F5344CB8AC3E}">
        <p14:creationId xmlns:p14="http://schemas.microsoft.com/office/powerpoint/2010/main" val="31901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9B659-D89A-C308-6EA4-CDDB93C8C51E}"/>
              </a:ext>
            </a:extLst>
          </p:cNvPr>
          <p:cNvSpPr>
            <a:spLocks noGrp="1"/>
          </p:cNvSpPr>
          <p:nvPr>
            <p:ph type="title"/>
          </p:nvPr>
        </p:nvSpPr>
        <p:spPr/>
        <p:txBody>
          <a:bodyPr>
            <a:normAutofit fontScale="90000"/>
          </a:bodyPr>
          <a:lstStyle/>
          <a:p>
            <a:r>
              <a:rPr lang="en-GB" dirty="0"/>
              <a:t>Key Figures in the Fight for Māori Rights: Then and Now</a:t>
            </a:r>
          </a:p>
        </p:txBody>
      </p:sp>
      <p:pic>
        <p:nvPicPr>
          <p:cNvPr id="1026" name="Picture 2" descr="Dame Whina Cooper ~ Take care of our children | Trauma - Responsive New  Zealand | PACEsConnection">
            <a:extLst>
              <a:ext uri="{FF2B5EF4-FFF2-40B4-BE49-F238E27FC236}">
                <a16:creationId xmlns:a16="http://schemas.microsoft.com/office/drawing/2014/main" xmlns="" id="{057C4752-7BD3-7273-9525-917F3A8F7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12" y="4238809"/>
            <a:ext cx="3672408" cy="24042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3A243FB-37BC-3D9A-4298-882C5DF9DE5A}"/>
              </a:ext>
            </a:extLst>
          </p:cNvPr>
          <p:cNvPicPr>
            <a:picLocks noChangeAspect="1"/>
          </p:cNvPicPr>
          <p:nvPr/>
        </p:nvPicPr>
        <p:blipFill>
          <a:blip r:embed="rId4"/>
          <a:stretch>
            <a:fillRect/>
          </a:stretch>
        </p:blipFill>
        <p:spPr>
          <a:xfrm>
            <a:off x="4911732" y="4238809"/>
            <a:ext cx="3363756" cy="2451329"/>
          </a:xfrm>
          <a:prstGeom prst="rect">
            <a:avLst/>
          </a:prstGeom>
        </p:spPr>
      </p:pic>
      <p:pic>
        <p:nvPicPr>
          <p:cNvPr id="1028" name="Picture 4" descr="Waitangi protest speaking to power - Waatea News: Māori Radio Station">
            <a:extLst>
              <a:ext uri="{FF2B5EF4-FFF2-40B4-BE49-F238E27FC236}">
                <a16:creationId xmlns:a16="http://schemas.microsoft.com/office/drawing/2014/main" xmlns="" id="{D4539B99-4BB2-EC45-4F66-AC82D71DD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584" y="1603497"/>
            <a:ext cx="5077568" cy="2538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0723DAF7-17E1-7561-4B09-87570BEEF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662" y="1603496"/>
            <a:ext cx="2016754" cy="253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47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ailing on a boat&#10;&#10;Description automatically generated with low confidence">
            <a:extLst>
              <a:ext uri="{FF2B5EF4-FFF2-40B4-BE49-F238E27FC236}">
                <a16:creationId xmlns:a16="http://schemas.microsoft.com/office/drawing/2014/main" xmlns="" id="{943E100C-BAFF-C13A-6428-2CA75C49161C}"/>
              </a:ext>
            </a:extLst>
          </p:cNvPr>
          <p:cNvPicPr>
            <a:picLocks noChangeAspect="1"/>
          </p:cNvPicPr>
          <p:nvPr/>
        </p:nvPicPr>
        <p:blipFill rotWithShape="1">
          <a:blip r:embed="rId3"/>
          <a:srcRect t="4239" r="2" b="2"/>
          <a:stretch/>
        </p:blipFill>
        <p:spPr>
          <a:xfrm>
            <a:off x="1891767" y="10"/>
            <a:ext cx="7252231"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08C8625-126E-7A3D-0B1D-C0A1AC3A0A70}"/>
              </a:ext>
            </a:extLst>
          </p:cNvPr>
          <p:cNvSpPr>
            <a:spLocks noGrp="1"/>
          </p:cNvSpPr>
          <p:nvPr>
            <p:ph type="title"/>
          </p:nvPr>
        </p:nvSpPr>
        <p:spPr>
          <a:xfrm>
            <a:off x="628649" y="324787"/>
            <a:ext cx="2866641" cy="1899912"/>
          </a:xfrm>
        </p:spPr>
        <p:txBody>
          <a:bodyPr>
            <a:normAutofit/>
          </a:bodyPr>
          <a:lstStyle/>
          <a:p>
            <a:r>
              <a:rPr lang="en-GB" sz="3500" dirty="0"/>
              <a:t>The First Inhabitants</a:t>
            </a:r>
          </a:p>
        </p:txBody>
      </p:sp>
      <p:sp>
        <p:nvSpPr>
          <p:cNvPr id="3" name="Content Placeholder 2">
            <a:extLst>
              <a:ext uri="{FF2B5EF4-FFF2-40B4-BE49-F238E27FC236}">
                <a16:creationId xmlns:a16="http://schemas.microsoft.com/office/drawing/2014/main" xmlns="" id="{F03389BE-2F86-AA8C-6F9C-5282849B6274}"/>
              </a:ext>
            </a:extLst>
          </p:cNvPr>
          <p:cNvSpPr>
            <a:spLocks noGrp="1"/>
          </p:cNvSpPr>
          <p:nvPr>
            <p:ph idx="1"/>
          </p:nvPr>
        </p:nvSpPr>
        <p:spPr>
          <a:xfrm>
            <a:off x="297772" y="2132856"/>
            <a:ext cx="3770171" cy="4057222"/>
          </a:xfrm>
        </p:spPr>
        <p:txBody>
          <a:bodyPr>
            <a:normAutofit lnSpcReduction="10000"/>
          </a:bodyPr>
          <a:lstStyle/>
          <a:p>
            <a:r>
              <a:rPr lang="en-US" sz="2200" dirty="0"/>
              <a:t>Pacific migrations of Polynesian people from southeast Asia over 5,000 years</a:t>
            </a:r>
          </a:p>
          <a:p>
            <a:pPr marL="0" indent="0">
              <a:buNone/>
            </a:pPr>
            <a:endParaRPr lang="en-US" sz="2200" dirty="0"/>
          </a:p>
          <a:p>
            <a:r>
              <a:rPr lang="en-US" sz="2200" dirty="0"/>
              <a:t>Great voyages in waka (canoes) carrying seed crops and animals </a:t>
            </a:r>
          </a:p>
          <a:p>
            <a:pPr marL="0" indent="0">
              <a:buNone/>
            </a:pPr>
            <a:endParaRPr lang="en-US" sz="2200" dirty="0"/>
          </a:p>
          <a:p>
            <a:r>
              <a:rPr lang="en-US" sz="2200" dirty="0"/>
              <a:t>Polynesians the first humans to </a:t>
            </a:r>
            <a:r>
              <a:rPr lang="en-US" sz="2200" dirty="0" err="1"/>
              <a:t>colonise</a:t>
            </a:r>
            <a:r>
              <a:rPr lang="en-US" sz="2200" dirty="0"/>
              <a:t> NZ from 1200 A.D. onwards</a:t>
            </a:r>
          </a:p>
          <a:p>
            <a:endParaRPr lang="en-GB" sz="1700" dirty="0"/>
          </a:p>
        </p:txBody>
      </p:sp>
    </p:spTree>
    <p:extLst>
      <p:ext uri="{BB962C8B-B14F-4D97-AF65-F5344CB8AC3E}">
        <p14:creationId xmlns:p14="http://schemas.microsoft.com/office/powerpoint/2010/main" val="964505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20688"/>
            <a:ext cx="7344816" cy="5616624"/>
          </a:xfrm>
          <a:prstGeom prst="rect">
            <a:avLst/>
          </a:prstGeom>
          <a:noFill/>
          <a:ln>
            <a:noFill/>
          </a:ln>
        </p:spPr>
      </p:pic>
    </p:spTree>
    <p:extLst>
      <p:ext uri="{BB962C8B-B14F-4D97-AF65-F5344CB8AC3E}">
        <p14:creationId xmlns:p14="http://schemas.microsoft.com/office/powerpoint/2010/main" val="397528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E2DBC3FA-1778-4542-A98E-723060F703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dancing&#10;&#10;Description automatically generated with low confidence">
            <a:extLst>
              <a:ext uri="{FF2B5EF4-FFF2-40B4-BE49-F238E27FC236}">
                <a16:creationId xmlns:a16="http://schemas.microsoft.com/office/drawing/2014/main" xmlns="" id="{A8337904-5C7B-E64E-8CB0-6C32752EEB9C}"/>
              </a:ext>
            </a:extLst>
          </p:cNvPr>
          <p:cNvPicPr>
            <a:picLocks noChangeAspect="1"/>
          </p:cNvPicPr>
          <p:nvPr/>
        </p:nvPicPr>
        <p:blipFill rotWithShape="1">
          <a:blip r:embed="rId3"/>
          <a:srcRect r="20261"/>
          <a:stretch/>
        </p:blipFill>
        <p:spPr>
          <a:xfrm>
            <a:off x="5498331" y="3429000"/>
            <a:ext cx="3645671" cy="3429002"/>
          </a:xfrm>
          <a:prstGeom prst="rect">
            <a:avLst/>
          </a:prstGeom>
        </p:spPr>
      </p:pic>
      <p:pic>
        <p:nvPicPr>
          <p:cNvPr id="5" name="Picture 4" descr="A group of women sitting outside&#10;&#10;Description automatically generated with low confidence">
            <a:extLst>
              <a:ext uri="{FF2B5EF4-FFF2-40B4-BE49-F238E27FC236}">
                <a16:creationId xmlns:a16="http://schemas.microsoft.com/office/drawing/2014/main" xmlns="" id="{0BC9C868-E52C-254E-8A00-C0A4689B8789}"/>
              </a:ext>
            </a:extLst>
          </p:cNvPr>
          <p:cNvPicPr>
            <a:picLocks noChangeAspect="1"/>
          </p:cNvPicPr>
          <p:nvPr/>
        </p:nvPicPr>
        <p:blipFill rotWithShape="1">
          <a:blip r:embed="rId4"/>
          <a:srcRect l="8575" r="16058"/>
          <a:stretch/>
        </p:blipFill>
        <p:spPr>
          <a:xfrm>
            <a:off x="5498325" y="-2"/>
            <a:ext cx="3645672" cy="3434400"/>
          </a:xfrm>
          <a:prstGeom prst="rect">
            <a:avLst/>
          </a:prstGeom>
        </p:spPr>
      </p:pic>
      <p:sp>
        <p:nvSpPr>
          <p:cNvPr id="24" name="Freeform: Shape 23">
            <a:extLst>
              <a:ext uri="{FF2B5EF4-FFF2-40B4-BE49-F238E27FC236}">
                <a16:creationId xmlns:a16="http://schemas.microsoft.com/office/drawing/2014/main" xmlns="" id="{01BA3DC3-EBA4-4E01-9551-84AF25F507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5688742" cy="6858000"/>
          </a:xfrm>
          <a:custGeom>
            <a:avLst/>
            <a:gdLst>
              <a:gd name="connsiteX0" fmla="*/ 7584990 w 7584990"/>
              <a:gd name="connsiteY0" fmla="*/ 0 h 6858000"/>
              <a:gd name="connsiteX1" fmla="*/ 4838076 w 7584990"/>
              <a:gd name="connsiteY1" fmla="*/ 0 h 6858000"/>
              <a:gd name="connsiteX2" fmla="*/ 4417162 w 7584990"/>
              <a:gd name="connsiteY2" fmla="*/ 0 h 6858000"/>
              <a:gd name="connsiteX3" fmla="*/ 3827999 w 7584990"/>
              <a:gd name="connsiteY3" fmla="*/ 0 h 6858000"/>
              <a:gd name="connsiteX4" fmla="*/ 3459219 w 7584990"/>
              <a:gd name="connsiteY4" fmla="*/ 0 h 6858000"/>
              <a:gd name="connsiteX5" fmla="*/ 334174 w 7584990"/>
              <a:gd name="connsiteY5" fmla="*/ 0 h 6858000"/>
              <a:gd name="connsiteX6" fmla="*/ 334173 w 7584990"/>
              <a:gd name="connsiteY6" fmla="*/ 0 h 6858000"/>
              <a:gd name="connsiteX7" fmla="*/ 189795 w 7584990"/>
              <a:gd name="connsiteY7" fmla="*/ 0 h 6858000"/>
              <a:gd name="connsiteX8" fmla="*/ 184756 w 7584990"/>
              <a:gd name="connsiteY8" fmla="*/ 66675 h 6858000"/>
              <a:gd name="connsiteX9" fmla="*/ 176358 w 7584990"/>
              <a:gd name="connsiteY9" fmla="*/ 122237 h 6858000"/>
              <a:gd name="connsiteX10" fmla="*/ 166281 w 7584990"/>
              <a:gd name="connsiteY10" fmla="*/ 174625 h 6858000"/>
              <a:gd name="connsiteX11" fmla="*/ 149485 w 7584990"/>
              <a:gd name="connsiteY11" fmla="*/ 217487 h 6858000"/>
              <a:gd name="connsiteX12" fmla="*/ 132689 w 7584990"/>
              <a:gd name="connsiteY12" fmla="*/ 260350 h 6858000"/>
              <a:gd name="connsiteX13" fmla="*/ 112534 w 7584990"/>
              <a:gd name="connsiteY13" fmla="*/ 296862 h 6858000"/>
              <a:gd name="connsiteX14" fmla="*/ 92379 w 7584990"/>
              <a:gd name="connsiteY14" fmla="*/ 334962 h 6858000"/>
              <a:gd name="connsiteX15" fmla="*/ 73903 w 7584990"/>
              <a:gd name="connsiteY15" fmla="*/ 369887 h 6858000"/>
              <a:gd name="connsiteX16" fmla="*/ 55427 w 7584990"/>
              <a:gd name="connsiteY16" fmla="*/ 409575 h 6858000"/>
              <a:gd name="connsiteX17" fmla="*/ 38632 w 7584990"/>
              <a:gd name="connsiteY17" fmla="*/ 450850 h 6858000"/>
              <a:gd name="connsiteX18" fmla="*/ 23515 w 7584990"/>
              <a:gd name="connsiteY18" fmla="*/ 496887 h 6858000"/>
              <a:gd name="connsiteX19" fmla="*/ 11758 w 7584990"/>
              <a:gd name="connsiteY19" fmla="*/ 546100 h 6858000"/>
              <a:gd name="connsiteX20" fmla="*/ 3359 w 7584990"/>
              <a:gd name="connsiteY20" fmla="*/ 606425 h 6858000"/>
              <a:gd name="connsiteX21" fmla="*/ 0 w 7584990"/>
              <a:gd name="connsiteY21" fmla="*/ 673100 h 6858000"/>
              <a:gd name="connsiteX22" fmla="*/ 3359 w 7584990"/>
              <a:gd name="connsiteY22" fmla="*/ 744537 h 6858000"/>
              <a:gd name="connsiteX23" fmla="*/ 11758 w 7584990"/>
              <a:gd name="connsiteY23" fmla="*/ 801687 h 6858000"/>
              <a:gd name="connsiteX24" fmla="*/ 23515 w 7584990"/>
              <a:gd name="connsiteY24" fmla="*/ 854075 h 6858000"/>
              <a:gd name="connsiteX25" fmla="*/ 38632 w 7584990"/>
              <a:gd name="connsiteY25" fmla="*/ 901700 h 6858000"/>
              <a:gd name="connsiteX26" fmla="*/ 55427 w 7584990"/>
              <a:gd name="connsiteY26" fmla="*/ 942975 h 6858000"/>
              <a:gd name="connsiteX27" fmla="*/ 75583 w 7584990"/>
              <a:gd name="connsiteY27" fmla="*/ 981075 h 6858000"/>
              <a:gd name="connsiteX28" fmla="*/ 95738 w 7584990"/>
              <a:gd name="connsiteY28" fmla="*/ 1017587 h 6858000"/>
              <a:gd name="connsiteX29" fmla="*/ 115893 w 7584990"/>
              <a:gd name="connsiteY29" fmla="*/ 1055687 h 6858000"/>
              <a:gd name="connsiteX30" fmla="*/ 134368 w 7584990"/>
              <a:gd name="connsiteY30" fmla="*/ 1095375 h 6858000"/>
              <a:gd name="connsiteX31" fmla="*/ 152844 w 7584990"/>
              <a:gd name="connsiteY31" fmla="*/ 1136650 h 6858000"/>
              <a:gd name="connsiteX32" fmla="*/ 167960 w 7584990"/>
              <a:gd name="connsiteY32" fmla="*/ 1182687 h 6858000"/>
              <a:gd name="connsiteX33" fmla="*/ 178038 w 7584990"/>
              <a:gd name="connsiteY33" fmla="*/ 1235075 h 6858000"/>
              <a:gd name="connsiteX34" fmla="*/ 188115 w 7584990"/>
              <a:gd name="connsiteY34" fmla="*/ 1295400 h 6858000"/>
              <a:gd name="connsiteX35" fmla="*/ 189795 w 7584990"/>
              <a:gd name="connsiteY35" fmla="*/ 1363662 h 6858000"/>
              <a:gd name="connsiteX36" fmla="*/ 188115 w 7584990"/>
              <a:gd name="connsiteY36" fmla="*/ 1431925 h 6858000"/>
              <a:gd name="connsiteX37" fmla="*/ 178038 w 7584990"/>
              <a:gd name="connsiteY37" fmla="*/ 1492250 h 6858000"/>
              <a:gd name="connsiteX38" fmla="*/ 167960 w 7584990"/>
              <a:gd name="connsiteY38" fmla="*/ 1544637 h 6858000"/>
              <a:gd name="connsiteX39" fmla="*/ 152844 w 7584990"/>
              <a:gd name="connsiteY39" fmla="*/ 1589087 h 6858000"/>
              <a:gd name="connsiteX40" fmla="*/ 134368 w 7584990"/>
              <a:gd name="connsiteY40" fmla="*/ 1631950 h 6858000"/>
              <a:gd name="connsiteX41" fmla="*/ 115893 w 7584990"/>
              <a:gd name="connsiteY41" fmla="*/ 1671637 h 6858000"/>
              <a:gd name="connsiteX42" fmla="*/ 95738 w 7584990"/>
              <a:gd name="connsiteY42" fmla="*/ 1708150 h 6858000"/>
              <a:gd name="connsiteX43" fmla="*/ 75583 w 7584990"/>
              <a:gd name="connsiteY43" fmla="*/ 1743075 h 6858000"/>
              <a:gd name="connsiteX44" fmla="*/ 55427 w 7584990"/>
              <a:gd name="connsiteY44" fmla="*/ 1782762 h 6858000"/>
              <a:gd name="connsiteX45" fmla="*/ 38632 w 7584990"/>
              <a:gd name="connsiteY45" fmla="*/ 1824037 h 6858000"/>
              <a:gd name="connsiteX46" fmla="*/ 23515 w 7584990"/>
              <a:gd name="connsiteY46" fmla="*/ 1870075 h 6858000"/>
              <a:gd name="connsiteX47" fmla="*/ 11758 w 7584990"/>
              <a:gd name="connsiteY47" fmla="*/ 1922462 h 6858000"/>
              <a:gd name="connsiteX48" fmla="*/ 3359 w 7584990"/>
              <a:gd name="connsiteY48" fmla="*/ 1982787 h 6858000"/>
              <a:gd name="connsiteX49" fmla="*/ 0 w 7584990"/>
              <a:gd name="connsiteY49" fmla="*/ 2051050 h 6858000"/>
              <a:gd name="connsiteX50" fmla="*/ 3359 w 7584990"/>
              <a:gd name="connsiteY50" fmla="*/ 2119312 h 6858000"/>
              <a:gd name="connsiteX51" fmla="*/ 11758 w 7584990"/>
              <a:gd name="connsiteY51" fmla="*/ 2179637 h 6858000"/>
              <a:gd name="connsiteX52" fmla="*/ 23515 w 7584990"/>
              <a:gd name="connsiteY52" fmla="*/ 2232025 h 6858000"/>
              <a:gd name="connsiteX53" fmla="*/ 38632 w 7584990"/>
              <a:gd name="connsiteY53" fmla="*/ 2278062 h 6858000"/>
              <a:gd name="connsiteX54" fmla="*/ 55427 w 7584990"/>
              <a:gd name="connsiteY54" fmla="*/ 2319337 h 6858000"/>
              <a:gd name="connsiteX55" fmla="*/ 75583 w 7584990"/>
              <a:gd name="connsiteY55" fmla="*/ 2359025 h 6858000"/>
              <a:gd name="connsiteX56" fmla="*/ 95738 w 7584990"/>
              <a:gd name="connsiteY56" fmla="*/ 2395537 h 6858000"/>
              <a:gd name="connsiteX57" fmla="*/ 115893 w 7584990"/>
              <a:gd name="connsiteY57" fmla="*/ 2433637 h 6858000"/>
              <a:gd name="connsiteX58" fmla="*/ 134368 w 7584990"/>
              <a:gd name="connsiteY58" fmla="*/ 2471737 h 6858000"/>
              <a:gd name="connsiteX59" fmla="*/ 152844 w 7584990"/>
              <a:gd name="connsiteY59" fmla="*/ 2513012 h 6858000"/>
              <a:gd name="connsiteX60" fmla="*/ 167960 w 7584990"/>
              <a:gd name="connsiteY60" fmla="*/ 2560637 h 6858000"/>
              <a:gd name="connsiteX61" fmla="*/ 178038 w 7584990"/>
              <a:gd name="connsiteY61" fmla="*/ 2613025 h 6858000"/>
              <a:gd name="connsiteX62" fmla="*/ 188115 w 7584990"/>
              <a:gd name="connsiteY62" fmla="*/ 2671762 h 6858000"/>
              <a:gd name="connsiteX63" fmla="*/ 189795 w 7584990"/>
              <a:gd name="connsiteY63" fmla="*/ 2741612 h 6858000"/>
              <a:gd name="connsiteX64" fmla="*/ 188115 w 7584990"/>
              <a:gd name="connsiteY64" fmla="*/ 2809875 h 6858000"/>
              <a:gd name="connsiteX65" fmla="*/ 178038 w 7584990"/>
              <a:gd name="connsiteY65" fmla="*/ 2868612 h 6858000"/>
              <a:gd name="connsiteX66" fmla="*/ 167960 w 7584990"/>
              <a:gd name="connsiteY66" fmla="*/ 2922587 h 6858000"/>
              <a:gd name="connsiteX67" fmla="*/ 152844 w 7584990"/>
              <a:gd name="connsiteY67" fmla="*/ 2967037 h 6858000"/>
              <a:gd name="connsiteX68" fmla="*/ 134368 w 7584990"/>
              <a:gd name="connsiteY68" fmla="*/ 3009900 h 6858000"/>
              <a:gd name="connsiteX69" fmla="*/ 115893 w 7584990"/>
              <a:gd name="connsiteY69" fmla="*/ 3046412 h 6858000"/>
              <a:gd name="connsiteX70" fmla="*/ 95738 w 7584990"/>
              <a:gd name="connsiteY70" fmla="*/ 3084512 h 6858000"/>
              <a:gd name="connsiteX71" fmla="*/ 75583 w 7584990"/>
              <a:gd name="connsiteY71" fmla="*/ 3121025 h 6858000"/>
              <a:gd name="connsiteX72" fmla="*/ 55427 w 7584990"/>
              <a:gd name="connsiteY72" fmla="*/ 3160712 h 6858000"/>
              <a:gd name="connsiteX73" fmla="*/ 38632 w 7584990"/>
              <a:gd name="connsiteY73" fmla="*/ 3201987 h 6858000"/>
              <a:gd name="connsiteX74" fmla="*/ 23515 w 7584990"/>
              <a:gd name="connsiteY74" fmla="*/ 3248025 h 6858000"/>
              <a:gd name="connsiteX75" fmla="*/ 11758 w 7584990"/>
              <a:gd name="connsiteY75" fmla="*/ 3300412 h 6858000"/>
              <a:gd name="connsiteX76" fmla="*/ 3359 w 7584990"/>
              <a:gd name="connsiteY76" fmla="*/ 3360737 h 6858000"/>
              <a:gd name="connsiteX77" fmla="*/ 0 w 7584990"/>
              <a:gd name="connsiteY77" fmla="*/ 3427412 h 6858000"/>
              <a:gd name="connsiteX78" fmla="*/ 3359 w 7584990"/>
              <a:gd name="connsiteY78" fmla="*/ 3497262 h 6858000"/>
              <a:gd name="connsiteX79" fmla="*/ 11758 w 7584990"/>
              <a:gd name="connsiteY79" fmla="*/ 3557587 h 6858000"/>
              <a:gd name="connsiteX80" fmla="*/ 23515 w 7584990"/>
              <a:gd name="connsiteY80" fmla="*/ 3609975 h 6858000"/>
              <a:gd name="connsiteX81" fmla="*/ 38632 w 7584990"/>
              <a:gd name="connsiteY81" fmla="*/ 3656012 h 6858000"/>
              <a:gd name="connsiteX82" fmla="*/ 55427 w 7584990"/>
              <a:gd name="connsiteY82" fmla="*/ 3697287 h 6858000"/>
              <a:gd name="connsiteX83" fmla="*/ 75583 w 7584990"/>
              <a:gd name="connsiteY83" fmla="*/ 3736975 h 6858000"/>
              <a:gd name="connsiteX84" fmla="*/ 115893 w 7584990"/>
              <a:gd name="connsiteY84" fmla="*/ 3811587 h 6858000"/>
              <a:gd name="connsiteX85" fmla="*/ 134368 w 7584990"/>
              <a:gd name="connsiteY85" fmla="*/ 3848100 h 6858000"/>
              <a:gd name="connsiteX86" fmla="*/ 152844 w 7584990"/>
              <a:gd name="connsiteY86" fmla="*/ 3890962 h 6858000"/>
              <a:gd name="connsiteX87" fmla="*/ 167960 w 7584990"/>
              <a:gd name="connsiteY87" fmla="*/ 3935412 h 6858000"/>
              <a:gd name="connsiteX88" fmla="*/ 178038 w 7584990"/>
              <a:gd name="connsiteY88" fmla="*/ 3987800 h 6858000"/>
              <a:gd name="connsiteX89" fmla="*/ 188115 w 7584990"/>
              <a:gd name="connsiteY89" fmla="*/ 4048125 h 6858000"/>
              <a:gd name="connsiteX90" fmla="*/ 189795 w 7584990"/>
              <a:gd name="connsiteY90" fmla="*/ 4116387 h 6858000"/>
              <a:gd name="connsiteX91" fmla="*/ 188115 w 7584990"/>
              <a:gd name="connsiteY91" fmla="*/ 4186237 h 6858000"/>
              <a:gd name="connsiteX92" fmla="*/ 178038 w 7584990"/>
              <a:gd name="connsiteY92" fmla="*/ 4244975 h 6858000"/>
              <a:gd name="connsiteX93" fmla="*/ 167960 w 7584990"/>
              <a:gd name="connsiteY93" fmla="*/ 4297362 h 6858000"/>
              <a:gd name="connsiteX94" fmla="*/ 152844 w 7584990"/>
              <a:gd name="connsiteY94" fmla="*/ 4343400 h 6858000"/>
              <a:gd name="connsiteX95" fmla="*/ 134368 w 7584990"/>
              <a:gd name="connsiteY95" fmla="*/ 4386262 h 6858000"/>
              <a:gd name="connsiteX96" fmla="*/ 115893 w 7584990"/>
              <a:gd name="connsiteY96" fmla="*/ 4424362 h 6858000"/>
              <a:gd name="connsiteX97" fmla="*/ 75583 w 7584990"/>
              <a:gd name="connsiteY97" fmla="*/ 4498975 h 6858000"/>
              <a:gd name="connsiteX98" fmla="*/ 55427 w 7584990"/>
              <a:gd name="connsiteY98" fmla="*/ 4537075 h 6858000"/>
              <a:gd name="connsiteX99" fmla="*/ 38632 w 7584990"/>
              <a:gd name="connsiteY99" fmla="*/ 4579937 h 6858000"/>
              <a:gd name="connsiteX100" fmla="*/ 23515 w 7584990"/>
              <a:gd name="connsiteY100" fmla="*/ 4625975 h 6858000"/>
              <a:gd name="connsiteX101" fmla="*/ 11758 w 7584990"/>
              <a:gd name="connsiteY101" fmla="*/ 4678362 h 6858000"/>
              <a:gd name="connsiteX102" fmla="*/ 3359 w 7584990"/>
              <a:gd name="connsiteY102" fmla="*/ 4738687 h 6858000"/>
              <a:gd name="connsiteX103" fmla="*/ 0 w 7584990"/>
              <a:gd name="connsiteY103" fmla="*/ 4806950 h 6858000"/>
              <a:gd name="connsiteX104" fmla="*/ 3359 w 7584990"/>
              <a:gd name="connsiteY104" fmla="*/ 4875212 h 6858000"/>
              <a:gd name="connsiteX105" fmla="*/ 11758 w 7584990"/>
              <a:gd name="connsiteY105" fmla="*/ 4935537 h 6858000"/>
              <a:gd name="connsiteX106" fmla="*/ 23515 w 7584990"/>
              <a:gd name="connsiteY106" fmla="*/ 4987925 h 6858000"/>
              <a:gd name="connsiteX107" fmla="*/ 38632 w 7584990"/>
              <a:gd name="connsiteY107" fmla="*/ 5033962 h 6858000"/>
              <a:gd name="connsiteX108" fmla="*/ 55427 w 7584990"/>
              <a:gd name="connsiteY108" fmla="*/ 5075237 h 6858000"/>
              <a:gd name="connsiteX109" fmla="*/ 75583 w 7584990"/>
              <a:gd name="connsiteY109" fmla="*/ 5114925 h 6858000"/>
              <a:gd name="connsiteX110" fmla="*/ 95738 w 7584990"/>
              <a:gd name="connsiteY110" fmla="*/ 5149850 h 6858000"/>
              <a:gd name="connsiteX111" fmla="*/ 115893 w 7584990"/>
              <a:gd name="connsiteY111" fmla="*/ 5186362 h 6858000"/>
              <a:gd name="connsiteX112" fmla="*/ 134368 w 7584990"/>
              <a:gd name="connsiteY112" fmla="*/ 5226050 h 6858000"/>
              <a:gd name="connsiteX113" fmla="*/ 152844 w 7584990"/>
              <a:gd name="connsiteY113" fmla="*/ 5268912 h 6858000"/>
              <a:gd name="connsiteX114" fmla="*/ 167960 w 7584990"/>
              <a:gd name="connsiteY114" fmla="*/ 5313362 h 6858000"/>
              <a:gd name="connsiteX115" fmla="*/ 178038 w 7584990"/>
              <a:gd name="connsiteY115" fmla="*/ 5365750 h 6858000"/>
              <a:gd name="connsiteX116" fmla="*/ 188115 w 7584990"/>
              <a:gd name="connsiteY116" fmla="*/ 5426075 h 6858000"/>
              <a:gd name="connsiteX117" fmla="*/ 189795 w 7584990"/>
              <a:gd name="connsiteY117" fmla="*/ 5494337 h 6858000"/>
              <a:gd name="connsiteX118" fmla="*/ 188115 w 7584990"/>
              <a:gd name="connsiteY118" fmla="*/ 5562600 h 6858000"/>
              <a:gd name="connsiteX119" fmla="*/ 178038 w 7584990"/>
              <a:gd name="connsiteY119" fmla="*/ 5622925 h 6858000"/>
              <a:gd name="connsiteX120" fmla="*/ 167960 w 7584990"/>
              <a:gd name="connsiteY120" fmla="*/ 5675312 h 6858000"/>
              <a:gd name="connsiteX121" fmla="*/ 152844 w 7584990"/>
              <a:gd name="connsiteY121" fmla="*/ 5721350 h 6858000"/>
              <a:gd name="connsiteX122" fmla="*/ 134368 w 7584990"/>
              <a:gd name="connsiteY122" fmla="*/ 5762625 h 6858000"/>
              <a:gd name="connsiteX123" fmla="*/ 115893 w 7584990"/>
              <a:gd name="connsiteY123" fmla="*/ 5802312 h 6858000"/>
              <a:gd name="connsiteX124" fmla="*/ 95738 w 7584990"/>
              <a:gd name="connsiteY124" fmla="*/ 5840412 h 6858000"/>
              <a:gd name="connsiteX125" fmla="*/ 75583 w 7584990"/>
              <a:gd name="connsiteY125" fmla="*/ 5876925 h 6858000"/>
              <a:gd name="connsiteX126" fmla="*/ 55427 w 7584990"/>
              <a:gd name="connsiteY126" fmla="*/ 5915025 h 6858000"/>
              <a:gd name="connsiteX127" fmla="*/ 38632 w 7584990"/>
              <a:gd name="connsiteY127" fmla="*/ 5956300 h 6858000"/>
              <a:gd name="connsiteX128" fmla="*/ 23515 w 7584990"/>
              <a:gd name="connsiteY128" fmla="*/ 6003925 h 6858000"/>
              <a:gd name="connsiteX129" fmla="*/ 11758 w 7584990"/>
              <a:gd name="connsiteY129" fmla="*/ 6056312 h 6858000"/>
              <a:gd name="connsiteX130" fmla="*/ 3359 w 7584990"/>
              <a:gd name="connsiteY130" fmla="*/ 6113462 h 6858000"/>
              <a:gd name="connsiteX131" fmla="*/ 0 w 7584990"/>
              <a:gd name="connsiteY131" fmla="*/ 6183312 h 6858000"/>
              <a:gd name="connsiteX132" fmla="*/ 3359 w 7584990"/>
              <a:gd name="connsiteY132" fmla="*/ 6251575 h 6858000"/>
              <a:gd name="connsiteX133" fmla="*/ 11758 w 7584990"/>
              <a:gd name="connsiteY133" fmla="*/ 6311900 h 6858000"/>
              <a:gd name="connsiteX134" fmla="*/ 23515 w 7584990"/>
              <a:gd name="connsiteY134" fmla="*/ 6361112 h 6858000"/>
              <a:gd name="connsiteX135" fmla="*/ 38632 w 7584990"/>
              <a:gd name="connsiteY135" fmla="*/ 6407150 h 6858000"/>
              <a:gd name="connsiteX136" fmla="*/ 55427 w 7584990"/>
              <a:gd name="connsiteY136" fmla="*/ 6448425 h 6858000"/>
              <a:gd name="connsiteX137" fmla="*/ 73903 w 7584990"/>
              <a:gd name="connsiteY137" fmla="*/ 6488112 h 6858000"/>
              <a:gd name="connsiteX138" fmla="*/ 92379 w 7584990"/>
              <a:gd name="connsiteY138" fmla="*/ 6523037 h 6858000"/>
              <a:gd name="connsiteX139" fmla="*/ 112534 w 7584990"/>
              <a:gd name="connsiteY139" fmla="*/ 6561137 h 6858000"/>
              <a:gd name="connsiteX140" fmla="*/ 132689 w 7584990"/>
              <a:gd name="connsiteY140" fmla="*/ 6597650 h 6858000"/>
              <a:gd name="connsiteX141" fmla="*/ 149485 w 7584990"/>
              <a:gd name="connsiteY141" fmla="*/ 6640512 h 6858000"/>
              <a:gd name="connsiteX142" fmla="*/ 166281 w 7584990"/>
              <a:gd name="connsiteY142" fmla="*/ 6683375 h 6858000"/>
              <a:gd name="connsiteX143" fmla="*/ 176358 w 7584990"/>
              <a:gd name="connsiteY143" fmla="*/ 6735762 h 6858000"/>
              <a:gd name="connsiteX144" fmla="*/ 184756 w 7584990"/>
              <a:gd name="connsiteY144" fmla="*/ 6791325 h 6858000"/>
              <a:gd name="connsiteX145" fmla="*/ 189795 w 7584990"/>
              <a:gd name="connsiteY145" fmla="*/ 6858000 h 6858000"/>
              <a:gd name="connsiteX146" fmla="*/ 334173 w 7584990"/>
              <a:gd name="connsiteY146" fmla="*/ 6858000 h 6858000"/>
              <a:gd name="connsiteX147" fmla="*/ 334174 w 7584990"/>
              <a:gd name="connsiteY147" fmla="*/ 6858000 h 6858000"/>
              <a:gd name="connsiteX148" fmla="*/ 3459219 w 7584990"/>
              <a:gd name="connsiteY148" fmla="*/ 6858000 h 6858000"/>
              <a:gd name="connsiteX149" fmla="*/ 3827999 w 7584990"/>
              <a:gd name="connsiteY149" fmla="*/ 6858000 h 6858000"/>
              <a:gd name="connsiteX150" fmla="*/ 4417162 w 7584990"/>
              <a:gd name="connsiteY150" fmla="*/ 6858000 h 6858000"/>
              <a:gd name="connsiteX151" fmla="*/ 4838076 w 7584990"/>
              <a:gd name="connsiteY151" fmla="*/ 6858000 h 6858000"/>
              <a:gd name="connsiteX152" fmla="*/ 7584990 w 7584990"/>
              <a:gd name="connsiteY1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584990" h="6858000">
                <a:moveTo>
                  <a:pt x="7584990" y="0"/>
                </a:moveTo>
                <a:lnTo>
                  <a:pt x="4838076" y="0"/>
                </a:lnTo>
                <a:lnTo>
                  <a:pt x="4417162" y="0"/>
                </a:lnTo>
                <a:lnTo>
                  <a:pt x="3827999"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3827999" y="6858000"/>
                </a:lnTo>
                <a:lnTo>
                  <a:pt x="4417162" y="6858000"/>
                </a:lnTo>
                <a:lnTo>
                  <a:pt x="4838076" y="6858000"/>
                </a:lnTo>
                <a:lnTo>
                  <a:pt x="758499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xmlns="" id="{60761316-68B7-45DD-AC47-605C127B8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5580459" cy="6858000"/>
          </a:xfrm>
          <a:custGeom>
            <a:avLst/>
            <a:gdLst>
              <a:gd name="connsiteX0" fmla="*/ 0 w 7440612"/>
              <a:gd name="connsiteY0" fmla="*/ 0 h 6858000"/>
              <a:gd name="connsiteX1" fmla="*/ 2746914 w 7440612"/>
              <a:gd name="connsiteY1" fmla="*/ 0 h 6858000"/>
              <a:gd name="connsiteX2" fmla="*/ 3167828 w 7440612"/>
              <a:gd name="connsiteY2" fmla="*/ 0 h 6858000"/>
              <a:gd name="connsiteX3" fmla="*/ 3756991 w 7440612"/>
              <a:gd name="connsiteY3" fmla="*/ 0 h 6858000"/>
              <a:gd name="connsiteX4" fmla="*/ 4328971 w 7440612"/>
              <a:gd name="connsiteY4" fmla="*/ 0 h 6858000"/>
              <a:gd name="connsiteX5" fmla="*/ 7250817 w 7440612"/>
              <a:gd name="connsiteY5" fmla="*/ 0 h 6858000"/>
              <a:gd name="connsiteX6" fmla="*/ 7255857 w 7440612"/>
              <a:gd name="connsiteY6" fmla="*/ 66675 h 6858000"/>
              <a:gd name="connsiteX7" fmla="*/ 7264254 w 7440612"/>
              <a:gd name="connsiteY7" fmla="*/ 122237 h 6858000"/>
              <a:gd name="connsiteX8" fmla="*/ 7274332 w 7440612"/>
              <a:gd name="connsiteY8" fmla="*/ 174625 h 6858000"/>
              <a:gd name="connsiteX9" fmla="*/ 7291128 w 7440612"/>
              <a:gd name="connsiteY9" fmla="*/ 217487 h 6858000"/>
              <a:gd name="connsiteX10" fmla="*/ 7307924 w 7440612"/>
              <a:gd name="connsiteY10" fmla="*/ 260350 h 6858000"/>
              <a:gd name="connsiteX11" fmla="*/ 7328079 w 7440612"/>
              <a:gd name="connsiteY11" fmla="*/ 296862 h 6858000"/>
              <a:gd name="connsiteX12" fmla="*/ 7348234 w 7440612"/>
              <a:gd name="connsiteY12" fmla="*/ 334962 h 6858000"/>
              <a:gd name="connsiteX13" fmla="*/ 7366710 w 7440612"/>
              <a:gd name="connsiteY13" fmla="*/ 369887 h 6858000"/>
              <a:gd name="connsiteX14" fmla="*/ 7385185 w 7440612"/>
              <a:gd name="connsiteY14" fmla="*/ 409575 h 6858000"/>
              <a:gd name="connsiteX15" fmla="*/ 7401981 w 7440612"/>
              <a:gd name="connsiteY15" fmla="*/ 450850 h 6858000"/>
              <a:gd name="connsiteX16" fmla="*/ 7417098 w 7440612"/>
              <a:gd name="connsiteY16" fmla="*/ 496887 h 6858000"/>
              <a:gd name="connsiteX17" fmla="*/ 7428855 w 7440612"/>
              <a:gd name="connsiteY17" fmla="*/ 546100 h 6858000"/>
              <a:gd name="connsiteX18" fmla="*/ 7437253 w 7440612"/>
              <a:gd name="connsiteY18" fmla="*/ 606425 h 6858000"/>
              <a:gd name="connsiteX19" fmla="*/ 7440612 w 7440612"/>
              <a:gd name="connsiteY19" fmla="*/ 673100 h 6858000"/>
              <a:gd name="connsiteX20" fmla="*/ 7437253 w 7440612"/>
              <a:gd name="connsiteY20" fmla="*/ 744537 h 6858000"/>
              <a:gd name="connsiteX21" fmla="*/ 7428855 w 7440612"/>
              <a:gd name="connsiteY21" fmla="*/ 801687 h 6858000"/>
              <a:gd name="connsiteX22" fmla="*/ 7417098 w 7440612"/>
              <a:gd name="connsiteY22" fmla="*/ 854075 h 6858000"/>
              <a:gd name="connsiteX23" fmla="*/ 7401981 w 7440612"/>
              <a:gd name="connsiteY23" fmla="*/ 901700 h 6858000"/>
              <a:gd name="connsiteX24" fmla="*/ 7385185 w 7440612"/>
              <a:gd name="connsiteY24" fmla="*/ 942975 h 6858000"/>
              <a:gd name="connsiteX25" fmla="*/ 7365030 w 7440612"/>
              <a:gd name="connsiteY25" fmla="*/ 981075 h 6858000"/>
              <a:gd name="connsiteX26" fmla="*/ 7344875 w 7440612"/>
              <a:gd name="connsiteY26" fmla="*/ 1017587 h 6858000"/>
              <a:gd name="connsiteX27" fmla="*/ 7324720 w 7440612"/>
              <a:gd name="connsiteY27" fmla="*/ 1055687 h 6858000"/>
              <a:gd name="connsiteX28" fmla="*/ 7306244 w 7440612"/>
              <a:gd name="connsiteY28" fmla="*/ 1095375 h 6858000"/>
              <a:gd name="connsiteX29" fmla="*/ 7287768 w 7440612"/>
              <a:gd name="connsiteY29" fmla="*/ 1136650 h 6858000"/>
              <a:gd name="connsiteX30" fmla="*/ 7272653 w 7440612"/>
              <a:gd name="connsiteY30" fmla="*/ 1182687 h 6858000"/>
              <a:gd name="connsiteX31" fmla="*/ 7262575 w 7440612"/>
              <a:gd name="connsiteY31" fmla="*/ 1235075 h 6858000"/>
              <a:gd name="connsiteX32" fmla="*/ 7252497 w 7440612"/>
              <a:gd name="connsiteY32" fmla="*/ 1295400 h 6858000"/>
              <a:gd name="connsiteX33" fmla="*/ 7250817 w 7440612"/>
              <a:gd name="connsiteY33" fmla="*/ 1363662 h 6858000"/>
              <a:gd name="connsiteX34" fmla="*/ 7252497 w 7440612"/>
              <a:gd name="connsiteY34" fmla="*/ 1431925 h 6858000"/>
              <a:gd name="connsiteX35" fmla="*/ 7262575 w 7440612"/>
              <a:gd name="connsiteY35" fmla="*/ 1492250 h 6858000"/>
              <a:gd name="connsiteX36" fmla="*/ 7272653 w 7440612"/>
              <a:gd name="connsiteY36" fmla="*/ 1544637 h 6858000"/>
              <a:gd name="connsiteX37" fmla="*/ 7287768 w 7440612"/>
              <a:gd name="connsiteY37" fmla="*/ 1589087 h 6858000"/>
              <a:gd name="connsiteX38" fmla="*/ 7306244 w 7440612"/>
              <a:gd name="connsiteY38" fmla="*/ 1631950 h 6858000"/>
              <a:gd name="connsiteX39" fmla="*/ 7324720 w 7440612"/>
              <a:gd name="connsiteY39" fmla="*/ 1671637 h 6858000"/>
              <a:gd name="connsiteX40" fmla="*/ 7344875 w 7440612"/>
              <a:gd name="connsiteY40" fmla="*/ 1708150 h 6858000"/>
              <a:gd name="connsiteX41" fmla="*/ 7365030 w 7440612"/>
              <a:gd name="connsiteY41" fmla="*/ 1743075 h 6858000"/>
              <a:gd name="connsiteX42" fmla="*/ 7385185 w 7440612"/>
              <a:gd name="connsiteY42" fmla="*/ 1782762 h 6858000"/>
              <a:gd name="connsiteX43" fmla="*/ 7401981 w 7440612"/>
              <a:gd name="connsiteY43" fmla="*/ 1824037 h 6858000"/>
              <a:gd name="connsiteX44" fmla="*/ 7417098 w 7440612"/>
              <a:gd name="connsiteY44" fmla="*/ 1870075 h 6858000"/>
              <a:gd name="connsiteX45" fmla="*/ 7428855 w 7440612"/>
              <a:gd name="connsiteY45" fmla="*/ 1922462 h 6858000"/>
              <a:gd name="connsiteX46" fmla="*/ 7437253 w 7440612"/>
              <a:gd name="connsiteY46" fmla="*/ 1982787 h 6858000"/>
              <a:gd name="connsiteX47" fmla="*/ 7440612 w 7440612"/>
              <a:gd name="connsiteY47" fmla="*/ 2051050 h 6858000"/>
              <a:gd name="connsiteX48" fmla="*/ 7437253 w 7440612"/>
              <a:gd name="connsiteY48" fmla="*/ 2119312 h 6858000"/>
              <a:gd name="connsiteX49" fmla="*/ 7428855 w 7440612"/>
              <a:gd name="connsiteY49" fmla="*/ 2179637 h 6858000"/>
              <a:gd name="connsiteX50" fmla="*/ 7417098 w 7440612"/>
              <a:gd name="connsiteY50" fmla="*/ 2232025 h 6858000"/>
              <a:gd name="connsiteX51" fmla="*/ 7401981 w 7440612"/>
              <a:gd name="connsiteY51" fmla="*/ 2278062 h 6858000"/>
              <a:gd name="connsiteX52" fmla="*/ 7385185 w 7440612"/>
              <a:gd name="connsiteY52" fmla="*/ 2319337 h 6858000"/>
              <a:gd name="connsiteX53" fmla="*/ 7365030 w 7440612"/>
              <a:gd name="connsiteY53" fmla="*/ 2359025 h 6858000"/>
              <a:gd name="connsiteX54" fmla="*/ 7344875 w 7440612"/>
              <a:gd name="connsiteY54" fmla="*/ 2395537 h 6858000"/>
              <a:gd name="connsiteX55" fmla="*/ 7324720 w 7440612"/>
              <a:gd name="connsiteY55" fmla="*/ 2433637 h 6858000"/>
              <a:gd name="connsiteX56" fmla="*/ 7306244 w 7440612"/>
              <a:gd name="connsiteY56" fmla="*/ 2471737 h 6858000"/>
              <a:gd name="connsiteX57" fmla="*/ 7287768 w 7440612"/>
              <a:gd name="connsiteY57" fmla="*/ 2513012 h 6858000"/>
              <a:gd name="connsiteX58" fmla="*/ 7272653 w 7440612"/>
              <a:gd name="connsiteY58" fmla="*/ 2560637 h 6858000"/>
              <a:gd name="connsiteX59" fmla="*/ 7262575 w 7440612"/>
              <a:gd name="connsiteY59" fmla="*/ 2613025 h 6858000"/>
              <a:gd name="connsiteX60" fmla="*/ 7252497 w 7440612"/>
              <a:gd name="connsiteY60" fmla="*/ 2671762 h 6858000"/>
              <a:gd name="connsiteX61" fmla="*/ 7250817 w 7440612"/>
              <a:gd name="connsiteY61" fmla="*/ 2741612 h 6858000"/>
              <a:gd name="connsiteX62" fmla="*/ 7252497 w 7440612"/>
              <a:gd name="connsiteY62" fmla="*/ 2809875 h 6858000"/>
              <a:gd name="connsiteX63" fmla="*/ 7262575 w 7440612"/>
              <a:gd name="connsiteY63" fmla="*/ 2868612 h 6858000"/>
              <a:gd name="connsiteX64" fmla="*/ 7272653 w 7440612"/>
              <a:gd name="connsiteY64" fmla="*/ 2922587 h 6858000"/>
              <a:gd name="connsiteX65" fmla="*/ 7287768 w 7440612"/>
              <a:gd name="connsiteY65" fmla="*/ 2967037 h 6858000"/>
              <a:gd name="connsiteX66" fmla="*/ 7306244 w 7440612"/>
              <a:gd name="connsiteY66" fmla="*/ 3009900 h 6858000"/>
              <a:gd name="connsiteX67" fmla="*/ 7324720 w 7440612"/>
              <a:gd name="connsiteY67" fmla="*/ 3046412 h 6858000"/>
              <a:gd name="connsiteX68" fmla="*/ 7344875 w 7440612"/>
              <a:gd name="connsiteY68" fmla="*/ 3084512 h 6858000"/>
              <a:gd name="connsiteX69" fmla="*/ 7365030 w 7440612"/>
              <a:gd name="connsiteY69" fmla="*/ 3121025 h 6858000"/>
              <a:gd name="connsiteX70" fmla="*/ 7385185 w 7440612"/>
              <a:gd name="connsiteY70" fmla="*/ 3160712 h 6858000"/>
              <a:gd name="connsiteX71" fmla="*/ 7401981 w 7440612"/>
              <a:gd name="connsiteY71" fmla="*/ 3201987 h 6858000"/>
              <a:gd name="connsiteX72" fmla="*/ 7417098 w 7440612"/>
              <a:gd name="connsiteY72" fmla="*/ 3248025 h 6858000"/>
              <a:gd name="connsiteX73" fmla="*/ 7428855 w 7440612"/>
              <a:gd name="connsiteY73" fmla="*/ 3300412 h 6858000"/>
              <a:gd name="connsiteX74" fmla="*/ 7437253 w 7440612"/>
              <a:gd name="connsiteY74" fmla="*/ 3360737 h 6858000"/>
              <a:gd name="connsiteX75" fmla="*/ 7440612 w 7440612"/>
              <a:gd name="connsiteY75" fmla="*/ 3427412 h 6858000"/>
              <a:gd name="connsiteX76" fmla="*/ 7437253 w 7440612"/>
              <a:gd name="connsiteY76" fmla="*/ 3497262 h 6858000"/>
              <a:gd name="connsiteX77" fmla="*/ 7428855 w 7440612"/>
              <a:gd name="connsiteY77" fmla="*/ 3557587 h 6858000"/>
              <a:gd name="connsiteX78" fmla="*/ 7417098 w 7440612"/>
              <a:gd name="connsiteY78" fmla="*/ 3609975 h 6858000"/>
              <a:gd name="connsiteX79" fmla="*/ 7401981 w 7440612"/>
              <a:gd name="connsiteY79" fmla="*/ 3656012 h 6858000"/>
              <a:gd name="connsiteX80" fmla="*/ 7385185 w 7440612"/>
              <a:gd name="connsiteY80" fmla="*/ 3697287 h 6858000"/>
              <a:gd name="connsiteX81" fmla="*/ 7365030 w 7440612"/>
              <a:gd name="connsiteY81" fmla="*/ 3736975 h 6858000"/>
              <a:gd name="connsiteX82" fmla="*/ 7324720 w 7440612"/>
              <a:gd name="connsiteY82" fmla="*/ 3811587 h 6858000"/>
              <a:gd name="connsiteX83" fmla="*/ 7306244 w 7440612"/>
              <a:gd name="connsiteY83" fmla="*/ 3848100 h 6858000"/>
              <a:gd name="connsiteX84" fmla="*/ 7287768 w 7440612"/>
              <a:gd name="connsiteY84" fmla="*/ 3890962 h 6858000"/>
              <a:gd name="connsiteX85" fmla="*/ 7272653 w 7440612"/>
              <a:gd name="connsiteY85" fmla="*/ 3935412 h 6858000"/>
              <a:gd name="connsiteX86" fmla="*/ 7262575 w 7440612"/>
              <a:gd name="connsiteY86" fmla="*/ 3987800 h 6858000"/>
              <a:gd name="connsiteX87" fmla="*/ 7252497 w 7440612"/>
              <a:gd name="connsiteY87" fmla="*/ 4048125 h 6858000"/>
              <a:gd name="connsiteX88" fmla="*/ 7250817 w 7440612"/>
              <a:gd name="connsiteY88" fmla="*/ 4116387 h 6858000"/>
              <a:gd name="connsiteX89" fmla="*/ 7252497 w 7440612"/>
              <a:gd name="connsiteY89" fmla="*/ 4186237 h 6858000"/>
              <a:gd name="connsiteX90" fmla="*/ 7262575 w 7440612"/>
              <a:gd name="connsiteY90" fmla="*/ 4244975 h 6858000"/>
              <a:gd name="connsiteX91" fmla="*/ 7272653 w 7440612"/>
              <a:gd name="connsiteY91" fmla="*/ 4297362 h 6858000"/>
              <a:gd name="connsiteX92" fmla="*/ 7287768 w 7440612"/>
              <a:gd name="connsiteY92" fmla="*/ 4343400 h 6858000"/>
              <a:gd name="connsiteX93" fmla="*/ 7306244 w 7440612"/>
              <a:gd name="connsiteY93" fmla="*/ 4386262 h 6858000"/>
              <a:gd name="connsiteX94" fmla="*/ 7324720 w 7440612"/>
              <a:gd name="connsiteY94" fmla="*/ 4424362 h 6858000"/>
              <a:gd name="connsiteX95" fmla="*/ 7365030 w 7440612"/>
              <a:gd name="connsiteY95" fmla="*/ 4498975 h 6858000"/>
              <a:gd name="connsiteX96" fmla="*/ 7385185 w 7440612"/>
              <a:gd name="connsiteY96" fmla="*/ 4537075 h 6858000"/>
              <a:gd name="connsiteX97" fmla="*/ 7401981 w 7440612"/>
              <a:gd name="connsiteY97" fmla="*/ 4579937 h 6858000"/>
              <a:gd name="connsiteX98" fmla="*/ 7417098 w 7440612"/>
              <a:gd name="connsiteY98" fmla="*/ 4625975 h 6858000"/>
              <a:gd name="connsiteX99" fmla="*/ 7428855 w 7440612"/>
              <a:gd name="connsiteY99" fmla="*/ 4678362 h 6858000"/>
              <a:gd name="connsiteX100" fmla="*/ 7437253 w 7440612"/>
              <a:gd name="connsiteY100" fmla="*/ 4738687 h 6858000"/>
              <a:gd name="connsiteX101" fmla="*/ 7440612 w 7440612"/>
              <a:gd name="connsiteY101" fmla="*/ 4806950 h 6858000"/>
              <a:gd name="connsiteX102" fmla="*/ 7437253 w 7440612"/>
              <a:gd name="connsiteY102" fmla="*/ 4875212 h 6858000"/>
              <a:gd name="connsiteX103" fmla="*/ 7428855 w 7440612"/>
              <a:gd name="connsiteY103" fmla="*/ 4935537 h 6858000"/>
              <a:gd name="connsiteX104" fmla="*/ 7417098 w 7440612"/>
              <a:gd name="connsiteY104" fmla="*/ 4987925 h 6858000"/>
              <a:gd name="connsiteX105" fmla="*/ 7401981 w 7440612"/>
              <a:gd name="connsiteY105" fmla="*/ 5033962 h 6858000"/>
              <a:gd name="connsiteX106" fmla="*/ 7385185 w 7440612"/>
              <a:gd name="connsiteY106" fmla="*/ 5075237 h 6858000"/>
              <a:gd name="connsiteX107" fmla="*/ 7365030 w 7440612"/>
              <a:gd name="connsiteY107" fmla="*/ 5114925 h 6858000"/>
              <a:gd name="connsiteX108" fmla="*/ 7344875 w 7440612"/>
              <a:gd name="connsiteY108" fmla="*/ 5149850 h 6858000"/>
              <a:gd name="connsiteX109" fmla="*/ 7324720 w 7440612"/>
              <a:gd name="connsiteY109" fmla="*/ 5186362 h 6858000"/>
              <a:gd name="connsiteX110" fmla="*/ 7306244 w 7440612"/>
              <a:gd name="connsiteY110" fmla="*/ 5226050 h 6858000"/>
              <a:gd name="connsiteX111" fmla="*/ 7287768 w 7440612"/>
              <a:gd name="connsiteY111" fmla="*/ 5268912 h 6858000"/>
              <a:gd name="connsiteX112" fmla="*/ 7272653 w 7440612"/>
              <a:gd name="connsiteY112" fmla="*/ 5313362 h 6858000"/>
              <a:gd name="connsiteX113" fmla="*/ 7262575 w 7440612"/>
              <a:gd name="connsiteY113" fmla="*/ 5365750 h 6858000"/>
              <a:gd name="connsiteX114" fmla="*/ 7252497 w 7440612"/>
              <a:gd name="connsiteY114" fmla="*/ 5426075 h 6858000"/>
              <a:gd name="connsiteX115" fmla="*/ 7250817 w 7440612"/>
              <a:gd name="connsiteY115" fmla="*/ 5494337 h 6858000"/>
              <a:gd name="connsiteX116" fmla="*/ 7252497 w 7440612"/>
              <a:gd name="connsiteY116" fmla="*/ 5562600 h 6858000"/>
              <a:gd name="connsiteX117" fmla="*/ 7262575 w 7440612"/>
              <a:gd name="connsiteY117" fmla="*/ 5622925 h 6858000"/>
              <a:gd name="connsiteX118" fmla="*/ 7272653 w 7440612"/>
              <a:gd name="connsiteY118" fmla="*/ 5675312 h 6858000"/>
              <a:gd name="connsiteX119" fmla="*/ 7287768 w 7440612"/>
              <a:gd name="connsiteY119" fmla="*/ 5721350 h 6858000"/>
              <a:gd name="connsiteX120" fmla="*/ 7306244 w 7440612"/>
              <a:gd name="connsiteY120" fmla="*/ 5762625 h 6858000"/>
              <a:gd name="connsiteX121" fmla="*/ 7324720 w 7440612"/>
              <a:gd name="connsiteY121" fmla="*/ 5802312 h 6858000"/>
              <a:gd name="connsiteX122" fmla="*/ 7344875 w 7440612"/>
              <a:gd name="connsiteY122" fmla="*/ 5840412 h 6858000"/>
              <a:gd name="connsiteX123" fmla="*/ 7365030 w 7440612"/>
              <a:gd name="connsiteY123" fmla="*/ 5876925 h 6858000"/>
              <a:gd name="connsiteX124" fmla="*/ 7385185 w 7440612"/>
              <a:gd name="connsiteY124" fmla="*/ 5915025 h 6858000"/>
              <a:gd name="connsiteX125" fmla="*/ 7401981 w 7440612"/>
              <a:gd name="connsiteY125" fmla="*/ 5956300 h 6858000"/>
              <a:gd name="connsiteX126" fmla="*/ 7417098 w 7440612"/>
              <a:gd name="connsiteY126" fmla="*/ 6003925 h 6858000"/>
              <a:gd name="connsiteX127" fmla="*/ 7428855 w 7440612"/>
              <a:gd name="connsiteY127" fmla="*/ 6056312 h 6858000"/>
              <a:gd name="connsiteX128" fmla="*/ 7437253 w 7440612"/>
              <a:gd name="connsiteY128" fmla="*/ 6113462 h 6858000"/>
              <a:gd name="connsiteX129" fmla="*/ 7440612 w 7440612"/>
              <a:gd name="connsiteY129" fmla="*/ 6183312 h 6858000"/>
              <a:gd name="connsiteX130" fmla="*/ 7437253 w 7440612"/>
              <a:gd name="connsiteY130" fmla="*/ 6251575 h 6858000"/>
              <a:gd name="connsiteX131" fmla="*/ 7428855 w 7440612"/>
              <a:gd name="connsiteY131" fmla="*/ 6311900 h 6858000"/>
              <a:gd name="connsiteX132" fmla="*/ 7417098 w 7440612"/>
              <a:gd name="connsiteY132" fmla="*/ 6361112 h 6858000"/>
              <a:gd name="connsiteX133" fmla="*/ 7401981 w 7440612"/>
              <a:gd name="connsiteY133" fmla="*/ 6407150 h 6858000"/>
              <a:gd name="connsiteX134" fmla="*/ 7385185 w 7440612"/>
              <a:gd name="connsiteY134" fmla="*/ 6448425 h 6858000"/>
              <a:gd name="connsiteX135" fmla="*/ 7366710 w 7440612"/>
              <a:gd name="connsiteY135" fmla="*/ 6488112 h 6858000"/>
              <a:gd name="connsiteX136" fmla="*/ 7348234 w 7440612"/>
              <a:gd name="connsiteY136" fmla="*/ 6523037 h 6858000"/>
              <a:gd name="connsiteX137" fmla="*/ 7328079 w 7440612"/>
              <a:gd name="connsiteY137" fmla="*/ 6561137 h 6858000"/>
              <a:gd name="connsiteX138" fmla="*/ 7307924 w 7440612"/>
              <a:gd name="connsiteY138" fmla="*/ 6597650 h 6858000"/>
              <a:gd name="connsiteX139" fmla="*/ 7291128 w 7440612"/>
              <a:gd name="connsiteY139" fmla="*/ 6640512 h 6858000"/>
              <a:gd name="connsiteX140" fmla="*/ 7274332 w 7440612"/>
              <a:gd name="connsiteY140" fmla="*/ 6683375 h 6858000"/>
              <a:gd name="connsiteX141" fmla="*/ 7264254 w 7440612"/>
              <a:gd name="connsiteY141" fmla="*/ 6735762 h 6858000"/>
              <a:gd name="connsiteX142" fmla="*/ 7255857 w 7440612"/>
              <a:gd name="connsiteY142" fmla="*/ 6791325 h 6858000"/>
              <a:gd name="connsiteX143" fmla="*/ 7250817 w 7440612"/>
              <a:gd name="connsiteY143" fmla="*/ 6858000 h 6858000"/>
              <a:gd name="connsiteX144" fmla="*/ 4328971 w 7440612"/>
              <a:gd name="connsiteY144" fmla="*/ 6858000 h 6858000"/>
              <a:gd name="connsiteX145" fmla="*/ 3756991 w 7440612"/>
              <a:gd name="connsiteY145" fmla="*/ 6858000 h 6858000"/>
              <a:gd name="connsiteX146" fmla="*/ 3167828 w 7440612"/>
              <a:gd name="connsiteY146" fmla="*/ 6858000 h 6858000"/>
              <a:gd name="connsiteX147" fmla="*/ 2746914 w 7440612"/>
              <a:gd name="connsiteY147" fmla="*/ 6858000 h 6858000"/>
              <a:gd name="connsiteX148" fmla="*/ 0 w 7440612"/>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440612" h="6858000">
                <a:moveTo>
                  <a:pt x="0" y="0"/>
                </a:moveTo>
                <a:lnTo>
                  <a:pt x="2746914" y="0"/>
                </a:lnTo>
                <a:lnTo>
                  <a:pt x="3167828" y="0"/>
                </a:lnTo>
                <a:lnTo>
                  <a:pt x="3756991" y="0"/>
                </a:lnTo>
                <a:lnTo>
                  <a:pt x="4328971" y="0"/>
                </a:lnTo>
                <a:lnTo>
                  <a:pt x="7250817" y="0"/>
                </a:lnTo>
                <a:lnTo>
                  <a:pt x="7255857" y="66675"/>
                </a:lnTo>
                <a:lnTo>
                  <a:pt x="7264254" y="122237"/>
                </a:lnTo>
                <a:lnTo>
                  <a:pt x="7274332" y="174625"/>
                </a:lnTo>
                <a:lnTo>
                  <a:pt x="7291128" y="217487"/>
                </a:lnTo>
                <a:lnTo>
                  <a:pt x="7307924" y="260350"/>
                </a:lnTo>
                <a:lnTo>
                  <a:pt x="7328079" y="296862"/>
                </a:lnTo>
                <a:lnTo>
                  <a:pt x="7348234" y="334962"/>
                </a:lnTo>
                <a:lnTo>
                  <a:pt x="7366710" y="369887"/>
                </a:lnTo>
                <a:lnTo>
                  <a:pt x="7385185" y="409575"/>
                </a:lnTo>
                <a:lnTo>
                  <a:pt x="7401981" y="450850"/>
                </a:lnTo>
                <a:lnTo>
                  <a:pt x="7417098" y="496887"/>
                </a:lnTo>
                <a:lnTo>
                  <a:pt x="7428855" y="546100"/>
                </a:lnTo>
                <a:lnTo>
                  <a:pt x="7437253" y="606425"/>
                </a:lnTo>
                <a:lnTo>
                  <a:pt x="7440612" y="673100"/>
                </a:lnTo>
                <a:lnTo>
                  <a:pt x="7437253" y="744537"/>
                </a:lnTo>
                <a:lnTo>
                  <a:pt x="7428855" y="801687"/>
                </a:lnTo>
                <a:lnTo>
                  <a:pt x="7417098" y="854075"/>
                </a:lnTo>
                <a:lnTo>
                  <a:pt x="7401981" y="901700"/>
                </a:lnTo>
                <a:lnTo>
                  <a:pt x="7385185" y="942975"/>
                </a:lnTo>
                <a:lnTo>
                  <a:pt x="7365030" y="981075"/>
                </a:lnTo>
                <a:lnTo>
                  <a:pt x="7344875" y="1017587"/>
                </a:lnTo>
                <a:lnTo>
                  <a:pt x="7324720" y="1055687"/>
                </a:lnTo>
                <a:lnTo>
                  <a:pt x="7306244" y="1095375"/>
                </a:lnTo>
                <a:lnTo>
                  <a:pt x="7287768" y="1136650"/>
                </a:lnTo>
                <a:lnTo>
                  <a:pt x="7272653" y="1182687"/>
                </a:lnTo>
                <a:lnTo>
                  <a:pt x="7262575" y="1235075"/>
                </a:lnTo>
                <a:lnTo>
                  <a:pt x="7252497" y="1295400"/>
                </a:lnTo>
                <a:lnTo>
                  <a:pt x="7250817" y="1363662"/>
                </a:lnTo>
                <a:lnTo>
                  <a:pt x="7252497" y="1431925"/>
                </a:lnTo>
                <a:lnTo>
                  <a:pt x="7262575" y="1492250"/>
                </a:lnTo>
                <a:lnTo>
                  <a:pt x="7272653" y="1544637"/>
                </a:lnTo>
                <a:lnTo>
                  <a:pt x="7287768" y="1589087"/>
                </a:lnTo>
                <a:lnTo>
                  <a:pt x="7306244" y="1631950"/>
                </a:lnTo>
                <a:lnTo>
                  <a:pt x="7324720" y="1671637"/>
                </a:lnTo>
                <a:lnTo>
                  <a:pt x="7344875" y="1708150"/>
                </a:lnTo>
                <a:lnTo>
                  <a:pt x="7365030" y="1743075"/>
                </a:lnTo>
                <a:lnTo>
                  <a:pt x="7385185" y="1782762"/>
                </a:lnTo>
                <a:lnTo>
                  <a:pt x="7401981" y="1824037"/>
                </a:lnTo>
                <a:lnTo>
                  <a:pt x="7417098" y="1870075"/>
                </a:lnTo>
                <a:lnTo>
                  <a:pt x="7428855" y="1922462"/>
                </a:lnTo>
                <a:lnTo>
                  <a:pt x="7437253" y="1982787"/>
                </a:lnTo>
                <a:lnTo>
                  <a:pt x="7440612" y="2051050"/>
                </a:lnTo>
                <a:lnTo>
                  <a:pt x="7437253" y="2119312"/>
                </a:lnTo>
                <a:lnTo>
                  <a:pt x="7428855" y="2179637"/>
                </a:lnTo>
                <a:lnTo>
                  <a:pt x="7417098" y="2232025"/>
                </a:lnTo>
                <a:lnTo>
                  <a:pt x="7401981" y="2278062"/>
                </a:lnTo>
                <a:lnTo>
                  <a:pt x="7385185" y="2319337"/>
                </a:lnTo>
                <a:lnTo>
                  <a:pt x="7365030" y="2359025"/>
                </a:lnTo>
                <a:lnTo>
                  <a:pt x="7344875" y="2395537"/>
                </a:lnTo>
                <a:lnTo>
                  <a:pt x="7324720" y="2433637"/>
                </a:lnTo>
                <a:lnTo>
                  <a:pt x="7306244" y="2471737"/>
                </a:lnTo>
                <a:lnTo>
                  <a:pt x="7287768" y="2513012"/>
                </a:lnTo>
                <a:lnTo>
                  <a:pt x="7272653" y="2560637"/>
                </a:lnTo>
                <a:lnTo>
                  <a:pt x="7262575" y="2613025"/>
                </a:lnTo>
                <a:lnTo>
                  <a:pt x="7252497" y="2671762"/>
                </a:lnTo>
                <a:lnTo>
                  <a:pt x="7250817" y="2741612"/>
                </a:lnTo>
                <a:lnTo>
                  <a:pt x="7252497" y="2809875"/>
                </a:lnTo>
                <a:lnTo>
                  <a:pt x="7262575" y="2868612"/>
                </a:lnTo>
                <a:lnTo>
                  <a:pt x="7272653" y="2922587"/>
                </a:lnTo>
                <a:lnTo>
                  <a:pt x="7287768" y="2967037"/>
                </a:lnTo>
                <a:lnTo>
                  <a:pt x="7306244" y="3009900"/>
                </a:lnTo>
                <a:lnTo>
                  <a:pt x="7324720" y="3046412"/>
                </a:lnTo>
                <a:lnTo>
                  <a:pt x="7344875" y="3084512"/>
                </a:lnTo>
                <a:lnTo>
                  <a:pt x="7365030" y="3121025"/>
                </a:lnTo>
                <a:lnTo>
                  <a:pt x="7385185" y="3160712"/>
                </a:lnTo>
                <a:lnTo>
                  <a:pt x="7401981" y="3201987"/>
                </a:lnTo>
                <a:lnTo>
                  <a:pt x="7417098" y="3248025"/>
                </a:lnTo>
                <a:lnTo>
                  <a:pt x="7428855" y="3300412"/>
                </a:lnTo>
                <a:lnTo>
                  <a:pt x="7437253" y="3360737"/>
                </a:lnTo>
                <a:lnTo>
                  <a:pt x="7440612" y="3427412"/>
                </a:lnTo>
                <a:lnTo>
                  <a:pt x="7437253" y="3497262"/>
                </a:lnTo>
                <a:lnTo>
                  <a:pt x="7428855" y="3557587"/>
                </a:lnTo>
                <a:lnTo>
                  <a:pt x="7417098" y="3609975"/>
                </a:lnTo>
                <a:lnTo>
                  <a:pt x="7401981" y="3656012"/>
                </a:lnTo>
                <a:lnTo>
                  <a:pt x="7385185" y="3697287"/>
                </a:lnTo>
                <a:lnTo>
                  <a:pt x="7365030" y="3736975"/>
                </a:lnTo>
                <a:lnTo>
                  <a:pt x="7324720" y="3811587"/>
                </a:lnTo>
                <a:lnTo>
                  <a:pt x="7306244" y="3848100"/>
                </a:lnTo>
                <a:lnTo>
                  <a:pt x="7287768" y="3890962"/>
                </a:lnTo>
                <a:lnTo>
                  <a:pt x="7272653" y="3935412"/>
                </a:lnTo>
                <a:lnTo>
                  <a:pt x="7262575" y="3987800"/>
                </a:lnTo>
                <a:lnTo>
                  <a:pt x="7252497" y="4048125"/>
                </a:lnTo>
                <a:lnTo>
                  <a:pt x="7250817" y="4116387"/>
                </a:lnTo>
                <a:lnTo>
                  <a:pt x="7252497" y="4186237"/>
                </a:lnTo>
                <a:lnTo>
                  <a:pt x="7262575" y="4244975"/>
                </a:lnTo>
                <a:lnTo>
                  <a:pt x="7272653" y="4297362"/>
                </a:lnTo>
                <a:lnTo>
                  <a:pt x="7287768" y="4343400"/>
                </a:lnTo>
                <a:lnTo>
                  <a:pt x="7306244" y="4386262"/>
                </a:lnTo>
                <a:lnTo>
                  <a:pt x="7324720" y="4424362"/>
                </a:lnTo>
                <a:lnTo>
                  <a:pt x="7365030" y="4498975"/>
                </a:lnTo>
                <a:lnTo>
                  <a:pt x="7385185" y="4537075"/>
                </a:lnTo>
                <a:lnTo>
                  <a:pt x="7401981" y="4579937"/>
                </a:lnTo>
                <a:lnTo>
                  <a:pt x="7417098" y="4625975"/>
                </a:lnTo>
                <a:lnTo>
                  <a:pt x="7428855" y="4678362"/>
                </a:lnTo>
                <a:lnTo>
                  <a:pt x="7437253" y="4738687"/>
                </a:lnTo>
                <a:lnTo>
                  <a:pt x="7440612" y="4806950"/>
                </a:lnTo>
                <a:lnTo>
                  <a:pt x="7437253" y="4875212"/>
                </a:lnTo>
                <a:lnTo>
                  <a:pt x="7428855" y="4935537"/>
                </a:lnTo>
                <a:lnTo>
                  <a:pt x="7417098" y="4987925"/>
                </a:lnTo>
                <a:lnTo>
                  <a:pt x="7401981" y="5033962"/>
                </a:lnTo>
                <a:lnTo>
                  <a:pt x="7385185" y="5075237"/>
                </a:lnTo>
                <a:lnTo>
                  <a:pt x="7365030" y="5114925"/>
                </a:lnTo>
                <a:lnTo>
                  <a:pt x="7344875" y="5149850"/>
                </a:lnTo>
                <a:lnTo>
                  <a:pt x="7324720" y="5186362"/>
                </a:lnTo>
                <a:lnTo>
                  <a:pt x="7306244" y="5226050"/>
                </a:lnTo>
                <a:lnTo>
                  <a:pt x="7287768" y="5268912"/>
                </a:lnTo>
                <a:lnTo>
                  <a:pt x="7272653" y="5313362"/>
                </a:lnTo>
                <a:lnTo>
                  <a:pt x="7262575" y="5365750"/>
                </a:lnTo>
                <a:lnTo>
                  <a:pt x="7252497" y="5426075"/>
                </a:lnTo>
                <a:lnTo>
                  <a:pt x="7250817" y="5494337"/>
                </a:lnTo>
                <a:lnTo>
                  <a:pt x="7252497" y="5562600"/>
                </a:lnTo>
                <a:lnTo>
                  <a:pt x="7262575" y="5622925"/>
                </a:lnTo>
                <a:lnTo>
                  <a:pt x="7272653" y="5675312"/>
                </a:lnTo>
                <a:lnTo>
                  <a:pt x="7287768" y="5721350"/>
                </a:lnTo>
                <a:lnTo>
                  <a:pt x="7306244" y="5762625"/>
                </a:lnTo>
                <a:lnTo>
                  <a:pt x="7324720" y="5802312"/>
                </a:lnTo>
                <a:lnTo>
                  <a:pt x="7344875" y="5840412"/>
                </a:lnTo>
                <a:lnTo>
                  <a:pt x="7365030" y="5876925"/>
                </a:lnTo>
                <a:lnTo>
                  <a:pt x="7385185" y="5915025"/>
                </a:lnTo>
                <a:lnTo>
                  <a:pt x="7401981" y="5956300"/>
                </a:lnTo>
                <a:lnTo>
                  <a:pt x="7417098" y="6003925"/>
                </a:lnTo>
                <a:lnTo>
                  <a:pt x="7428855" y="6056312"/>
                </a:lnTo>
                <a:lnTo>
                  <a:pt x="7437253" y="6113462"/>
                </a:lnTo>
                <a:lnTo>
                  <a:pt x="7440612" y="6183312"/>
                </a:lnTo>
                <a:lnTo>
                  <a:pt x="7437253" y="6251575"/>
                </a:lnTo>
                <a:lnTo>
                  <a:pt x="7428855" y="6311900"/>
                </a:lnTo>
                <a:lnTo>
                  <a:pt x="7417098" y="6361112"/>
                </a:lnTo>
                <a:lnTo>
                  <a:pt x="7401981" y="6407150"/>
                </a:lnTo>
                <a:lnTo>
                  <a:pt x="7385185" y="6448425"/>
                </a:lnTo>
                <a:lnTo>
                  <a:pt x="7366710" y="6488112"/>
                </a:lnTo>
                <a:lnTo>
                  <a:pt x="7348234" y="6523037"/>
                </a:lnTo>
                <a:lnTo>
                  <a:pt x="7328079" y="6561137"/>
                </a:lnTo>
                <a:lnTo>
                  <a:pt x="7307924" y="6597650"/>
                </a:lnTo>
                <a:lnTo>
                  <a:pt x="7291128" y="6640512"/>
                </a:lnTo>
                <a:lnTo>
                  <a:pt x="7274332" y="6683375"/>
                </a:lnTo>
                <a:lnTo>
                  <a:pt x="7264254" y="6735762"/>
                </a:lnTo>
                <a:lnTo>
                  <a:pt x="7255857" y="6791325"/>
                </a:lnTo>
                <a:lnTo>
                  <a:pt x="7250817" y="6858000"/>
                </a:lnTo>
                <a:lnTo>
                  <a:pt x="4328971" y="6858000"/>
                </a:lnTo>
                <a:lnTo>
                  <a:pt x="3756991" y="6858000"/>
                </a:lnTo>
                <a:lnTo>
                  <a:pt x="3167828" y="6858000"/>
                </a:lnTo>
                <a:lnTo>
                  <a:pt x="2746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 name="Title 1"/>
          <p:cNvSpPr>
            <a:spLocks noGrp="1"/>
          </p:cNvSpPr>
          <p:nvPr>
            <p:ph type="title"/>
          </p:nvPr>
        </p:nvSpPr>
        <p:spPr>
          <a:xfrm>
            <a:off x="573788" y="662400"/>
            <a:ext cx="4511923" cy="1492132"/>
          </a:xfrm>
        </p:spPr>
        <p:txBody>
          <a:bodyPr anchor="t">
            <a:normAutofit/>
          </a:bodyPr>
          <a:lstStyle/>
          <a:p>
            <a:r>
              <a:rPr lang="en-US" dirty="0"/>
              <a:t>Māori Culture</a:t>
            </a:r>
          </a:p>
        </p:txBody>
      </p:sp>
      <p:sp>
        <p:nvSpPr>
          <p:cNvPr id="3" name="Content Placeholder 2"/>
          <p:cNvSpPr>
            <a:spLocks noGrp="1"/>
          </p:cNvSpPr>
          <p:nvPr>
            <p:ph idx="1"/>
          </p:nvPr>
        </p:nvSpPr>
        <p:spPr>
          <a:xfrm>
            <a:off x="417228" y="1682552"/>
            <a:ext cx="4854285" cy="5175448"/>
          </a:xfrm>
        </p:spPr>
        <p:txBody>
          <a:bodyPr>
            <a:normAutofit fontScale="85000" lnSpcReduction="20000"/>
          </a:bodyPr>
          <a:lstStyle/>
          <a:p>
            <a:r>
              <a:rPr lang="en-US" sz="3100" dirty="0">
                <a:solidFill>
                  <a:schemeClr val="tx1">
                    <a:lumMod val="95000"/>
                    <a:lumOff val="5000"/>
                    <a:alpha val="60000"/>
                  </a:schemeClr>
                </a:solidFill>
              </a:rPr>
              <a:t>Over 500 years, the development of Māori culture</a:t>
            </a:r>
          </a:p>
          <a:p>
            <a:r>
              <a:rPr lang="en-US" sz="3100" dirty="0">
                <a:solidFill>
                  <a:schemeClr val="tx1">
                    <a:lumMod val="95000"/>
                    <a:lumOff val="5000"/>
                    <a:alpha val="60000"/>
                  </a:schemeClr>
                </a:solidFill>
              </a:rPr>
              <a:t>Predominantly rural population</a:t>
            </a:r>
          </a:p>
          <a:p>
            <a:r>
              <a:rPr lang="en-US" sz="3100" dirty="0">
                <a:solidFill>
                  <a:schemeClr val="tx1">
                    <a:lumMod val="95000"/>
                    <a:lumOff val="5000"/>
                    <a:alpha val="60000"/>
                  </a:schemeClr>
                </a:solidFill>
              </a:rPr>
              <a:t>Rich and vibrant culture full of arts, performance and tradition</a:t>
            </a:r>
          </a:p>
          <a:p>
            <a:r>
              <a:rPr lang="en-US" sz="3100" dirty="0">
                <a:solidFill>
                  <a:schemeClr val="tx1">
                    <a:lumMod val="95000"/>
                    <a:lumOff val="5000"/>
                    <a:alpha val="60000"/>
                  </a:schemeClr>
                </a:solidFill>
              </a:rPr>
              <a:t>Kinship links and strong connection to the land </a:t>
            </a:r>
          </a:p>
          <a:p>
            <a:r>
              <a:rPr lang="en-US" sz="3100" dirty="0">
                <a:solidFill>
                  <a:schemeClr val="tx1">
                    <a:lumMod val="95000"/>
                    <a:lumOff val="5000"/>
                    <a:alpha val="60000"/>
                  </a:schemeClr>
                </a:solidFill>
              </a:rPr>
              <a:t>Oral folk law used to preserve stories and traditions throughout generations</a:t>
            </a:r>
          </a:p>
          <a:p>
            <a:r>
              <a:rPr lang="en-US" sz="3100" dirty="0">
                <a:solidFill>
                  <a:schemeClr val="tx1">
                    <a:lumMod val="95000"/>
                    <a:lumOff val="5000"/>
                    <a:alpha val="60000"/>
                  </a:schemeClr>
                </a:solidFill>
              </a:rPr>
              <a:t>Ta </a:t>
            </a:r>
            <a:r>
              <a:rPr lang="en-US" sz="3100" dirty="0" err="1">
                <a:solidFill>
                  <a:schemeClr val="tx1">
                    <a:lumMod val="95000"/>
                    <a:lumOff val="5000"/>
                    <a:alpha val="60000"/>
                  </a:schemeClr>
                </a:solidFill>
              </a:rPr>
              <a:t>moko</a:t>
            </a:r>
            <a:r>
              <a:rPr lang="en-US" sz="3100" dirty="0">
                <a:solidFill>
                  <a:schemeClr val="tx1">
                    <a:lumMod val="95000"/>
                    <a:lumOff val="5000"/>
                    <a:alpha val="60000"/>
                  </a:schemeClr>
                </a:solidFill>
              </a:rPr>
              <a:t> (tattoos – body art)</a:t>
            </a:r>
          </a:p>
          <a:p>
            <a:r>
              <a:rPr lang="en-US" sz="3100" dirty="0">
                <a:solidFill>
                  <a:schemeClr val="tx1">
                    <a:lumMod val="95000"/>
                    <a:lumOff val="5000"/>
                    <a:alpha val="60000"/>
                  </a:schemeClr>
                </a:solidFill>
              </a:rPr>
              <a:t>Importance of mana (status) and accompanying power </a:t>
            </a:r>
          </a:p>
          <a:p>
            <a:endParaRPr lang="en-US" sz="1700" dirty="0">
              <a:solidFill>
                <a:schemeClr val="tx1">
                  <a:alpha val="60000"/>
                </a:schemeClr>
              </a:solidFill>
            </a:endParaRPr>
          </a:p>
          <a:p>
            <a:endParaRPr lang="en-US" sz="1700" dirty="0">
              <a:solidFill>
                <a:schemeClr val="tx1">
                  <a:alpha val="60000"/>
                </a:schemeClr>
              </a:solidFill>
            </a:endParaRPr>
          </a:p>
        </p:txBody>
      </p:sp>
    </p:spTree>
    <p:extLst>
      <p:ext uri="{BB962C8B-B14F-4D97-AF65-F5344CB8AC3E}">
        <p14:creationId xmlns:p14="http://schemas.microsoft.com/office/powerpoint/2010/main" val="3907654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904DCDEA-60EE-4FBF-B515-F83D82F966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7F57C7FF-3C98-9646-9F34-9CAF09F63C6A}"/>
              </a:ext>
            </a:extLst>
          </p:cNvPr>
          <p:cNvPicPr>
            <a:picLocks noChangeAspect="1"/>
          </p:cNvPicPr>
          <p:nvPr/>
        </p:nvPicPr>
        <p:blipFill rotWithShape="1">
          <a:blip r:embed="rId3"/>
          <a:srcRect t="1869" r="1" b="1"/>
          <a:stretch/>
        </p:blipFill>
        <p:spPr>
          <a:xfrm>
            <a:off x="3320143" y="3429004"/>
            <a:ext cx="5823858" cy="3428999"/>
          </a:xfrm>
          <a:prstGeom prst="rect">
            <a:avLst/>
          </a:prstGeom>
        </p:spPr>
      </p:pic>
      <p:pic>
        <p:nvPicPr>
          <p:cNvPr id="4" name="Picture 3">
            <a:extLst>
              <a:ext uri="{FF2B5EF4-FFF2-40B4-BE49-F238E27FC236}">
                <a16:creationId xmlns:a16="http://schemas.microsoft.com/office/drawing/2014/main" xmlns="" id="{0F1CF75C-622E-4A4D-9701-C17FC46D19E2}"/>
              </a:ext>
            </a:extLst>
          </p:cNvPr>
          <p:cNvPicPr>
            <a:picLocks noChangeAspect="1"/>
          </p:cNvPicPr>
          <p:nvPr/>
        </p:nvPicPr>
        <p:blipFill rotWithShape="1">
          <a:blip r:embed="rId4"/>
          <a:srcRect t="2928" r="2" b="2"/>
          <a:stretch/>
        </p:blipFill>
        <p:spPr>
          <a:xfrm>
            <a:off x="3320139" y="-3"/>
            <a:ext cx="5823860" cy="3434400"/>
          </a:xfrm>
          <a:prstGeom prst="rect">
            <a:avLst/>
          </a:prstGeom>
        </p:spPr>
      </p:pic>
      <p:sp>
        <p:nvSpPr>
          <p:cNvPr id="29" name="Freeform: Shape 28">
            <a:extLst>
              <a:ext uri="{FF2B5EF4-FFF2-40B4-BE49-F238E27FC236}">
                <a16:creationId xmlns:a16="http://schemas.microsoft.com/office/drawing/2014/main" xmlns="" id="{34D94F3A-BF39-47F6-9AAA-3C61AF7E0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xmlns="" id="{11BAB570-FF10-4E96-8A3F-FA9804702B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 name="Title 1"/>
          <p:cNvSpPr>
            <a:spLocks noGrp="1"/>
          </p:cNvSpPr>
          <p:nvPr>
            <p:ph type="title"/>
          </p:nvPr>
        </p:nvSpPr>
        <p:spPr>
          <a:xfrm>
            <a:off x="573788" y="662400"/>
            <a:ext cx="2538000" cy="1492132"/>
          </a:xfrm>
        </p:spPr>
        <p:txBody>
          <a:bodyPr anchor="t">
            <a:normAutofit/>
          </a:bodyPr>
          <a:lstStyle/>
          <a:p>
            <a:pPr>
              <a:lnSpc>
                <a:spcPct val="90000"/>
              </a:lnSpc>
            </a:pPr>
            <a:r>
              <a:rPr lang="en-US" sz="3400"/>
              <a:t>British contact – from 1790s</a:t>
            </a:r>
          </a:p>
        </p:txBody>
      </p:sp>
      <p:sp>
        <p:nvSpPr>
          <p:cNvPr id="3" name="Content Placeholder 2"/>
          <p:cNvSpPr>
            <a:spLocks noGrp="1"/>
          </p:cNvSpPr>
          <p:nvPr>
            <p:ph idx="1"/>
          </p:nvPr>
        </p:nvSpPr>
        <p:spPr>
          <a:xfrm>
            <a:off x="251520" y="2286000"/>
            <a:ext cx="3168352" cy="4455368"/>
          </a:xfrm>
        </p:spPr>
        <p:txBody>
          <a:bodyPr>
            <a:normAutofit/>
          </a:bodyPr>
          <a:lstStyle/>
          <a:p>
            <a:r>
              <a:rPr lang="en-US" sz="2000" dirty="0">
                <a:solidFill>
                  <a:schemeClr val="tx1">
                    <a:alpha val="60000"/>
                  </a:schemeClr>
                </a:solidFill>
              </a:rPr>
              <a:t>Abel Tasman and James Cook </a:t>
            </a:r>
          </a:p>
          <a:p>
            <a:r>
              <a:rPr lang="en-US" sz="2000" dirty="0">
                <a:solidFill>
                  <a:schemeClr val="tx1">
                    <a:alpha val="60000"/>
                  </a:schemeClr>
                </a:solidFill>
              </a:rPr>
              <a:t>Sealing and whaling stations</a:t>
            </a:r>
          </a:p>
          <a:p>
            <a:r>
              <a:rPr lang="en-US" sz="2000" dirty="0">
                <a:solidFill>
                  <a:schemeClr val="tx1">
                    <a:alpha val="60000"/>
                  </a:schemeClr>
                </a:solidFill>
              </a:rPr>
              <a:t>Guns in exchange for supplies and labor </a:t>
            </a:r>
          </a:p>
          <a:p>
            <a:r>
              <a:rPr lang="en-US" sz="2000" dirty="0">
                <a:solidFill>
                  <a:schemeClr val="tx1">
                    <a:alpha val="60000"/>
                  </a:schemeClr>
                </a:solidFill>
              </a:rPr>
              <a:t>British – </a:t>
            </a:r>
            <a:r>
              <a:rPr lang="en-US" sz="2000" dirty="0" err="1">
                <a:solidFill>
                  <a:schemeClr val="tx1">
                    <a:alpha val="60000"/>
                  </a:schemeClr>
                </a:solidFill>
              </a:rPr>
              <a:t>Maori</a:t>
            </a:r>
            <a:r>
              <a:rPr lang="en-US" sz="2000" dirty="0">
                <a:solidFill>
                  <a:schemeClr val="tx1">
                    <a:alpha val="60000"/>
                  </a:schemeClr>
                </a:solidFill>
              </a:rPr>
              <a:t> relations appeared friendly but soon escalated to conflict. </a:t>
            </a:r>
          </a:p>
          <a:p>
            <a:r>
              <a:rPr lang="en-US" sz="2000" dirty="0" err="1">
                <a:solidFill>
                  <a:schemeClr val="tx1">
                    <a:alpha val="60000"/>
                  </a:schemeClr>
                </a:solidFill>
              </a:rPr>
              <a:t>Maori</a:t>
            </a:r>
            <a:r>
              <a:rPr lang="en-US" sz="2000" dirty="0">
                <a:solidFill>
                  <a:schemeClr val="tx1">
                    <a:alpha val="60000"/>
                  </a:schemeClr>
                </a:solidFill>
              </a:rPr>
              <a:t> using muskets in inter-tribal wars</a:t>
            </a:r>
          </a:p>
          <a:p>
            <a:endParaRPr lang="en-US" sz="1700" dirty="0">
              <a:solidFill>
                <a:schemeClr val="tx1">
                  <a:alpha val="60000"/>
                </a:schemeClr>
              </a:solidFill>
            </a:endParaRPr>
          </a:p>
        </p:txBody>
      </p:sp>
    </p:spTree>
    <p:extLst>
      <p:ext uri="{BB962C8B-B14F-4D97-AF65-F5344CB8AC3E}">
        <p14:creationId xmlns:p14="http://schemas.microsoft.com/office/powerpoint/2010/main" val="18617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9C509D2-0C1A-47B8-89C1-D3AB17D452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14748" y="20379"/>
            <a:ext cx="4353689" cy="1672499"/>
          </a:xfrm>
        </p:spPr>
        <p:txBody>
          <a:bodyPr>
            <a:normAutofit/>
          </a:bodyPr>
          <a:lstStyle/>
          <a:p>
            <a:r>
              <a:rPr lang="en-US" sz="3500" dirty="0"/>
              <a:t>Treaty of Waitangi 1840</a:t>
            </a:r>
          </a:p>
        </p:txBody>
      </p:sp>
      <p:pic>
        <p:nvPicPr>
          <p:cNvPr id="5" name="Picture 4">
            <a:extLst>
              <a:ext uri="{FF2B5EF4-FFF2-40B4-BE49-F238E27FC236}">
                <a16:creationId xmlns:a16="http://schemas.microsoft.com/office/drawing/2014/main" xmlns="" id="{D3892772-35A6-F244-8AF0-F998E327713F}"/>
              </a:ext>
            </a:extLst>
          </p:cNvPr>
          <p:cNvPicPr>
            <a:picLocks noChangeAspect="1"/>
          </p:cNvPicPr>
          <p:nvPr/>
        </p:nvPicPr>
        <p:blipFill rotWithShape="1">
          <a:blip r:embed="rId3"/>
          <a:srcRect l="26032" r="21311"/>
          <a:stretch/>
        </p:blipFill>
        <p:spPr>
          <a:xfrm>
            <a:off x="-3481" y="10"/>
            <a:ext cx="2254545" cy="3339639"/>
          </a:xfrm>
          <a:prstGeom prst="rect">
            <a:avLst/>
          </a:prstGeom>
        </p:spPr>
      </p:pic>
      <p:pic>
        <p:nvPicPr>
          <p:cNvPr id="4" name="Picture 3">
            <a:extLst>
              <a:ext uri="{FF2B5EF4-FFF2-40B4-BE49-F238E27FC236}">
                <a16:creationId xmlns:a16="http://schemas.microsoft.com/office/drawing/2014/main" xmlns="" id="{F6EC2507-97D1-F641-B110-5799F9B972A4}"/>
              </a:ext>
            </a:extLst>
          </p:cNvPr>
          <p:cNvPicPr>
            <a:picLocks noChangeAspect="1"/>
          </p:cNvPicPr>
          <p:nvPr/>
        </p:nvPicPr>
        <p:blipFill rotWithShape="1">
          <a:blip r:embed="rId4"/>
          <a:srcRect t="6983" r="2" b="13492"/>
          <a:stretch/>
        </p:blipFill>
        <p:spPr>
          <a:xfrm>
            <a:off x="2398156" y="0"/>
            <a:ext cx="2243316" cy="3339639"/>
          </a:xfrm>
          <a:prstGeom prst="rect">
            <a:avLst/>
          </a:prstGeom>
        </p:spPr>
      </p:pic>
      <p:pic>
        <p:nvPicPr>
          <p:cNvPr id="6" name="Picture 5">
            <a:extLst>
              <a:ext uri="{FF2B5EF4-FFF2-40B4-BE49-F238E27FC236}">
                <a16:creationId xmlns:a16="http://schemas.microsoft.com/office/drawing/2014/main" xmlns="" id="{61F73391-8513-834F-8B2A-51A8D4BE4B55}"/>
              </a:ext>
            </a:extLst>
          </p:cNvPr>
          <p:cNvPicPr>
            <a:picLocks noChangeAspect="1"/>
          </p:cNvPicPr>
          <p:nvPr/>
        </p:nvPicPr>
        <p:blipFill rotWithShape="1">
          <a:blip r:embed="rId5"/>
          <a:srcRect l="7918" r="-4" b="-4"/>
          <a:stretch/>
        </p:blipFill>
        <p:spPr>
          <a:xfrm>
            <a:off x="-3481" y="3518351"/>
            <a:ext cx="4641868" cy="3339649"/>
          </a:xfrm>
          <a:prstGeom prst="rect">
            <a:avLst/>
          </a:prstGeom>
        </p:spPr>
      </p:pic>
      <p:sp>
        <p:nvSpPr>
          <p:cNvPr id="3" name="Content Placeholder 2"/>
          <p:cNvSpPr>
            <a:spLocks noGrp="1"/>
          </p:cNvSpPr>
          <p:nvPr>
            <p:ph idx="1"/>
          </p:nvPr>
        </p:nvSpPr>
        <p:spPr>
          <a:xfrm>
            <a:off x="4857287" y="1484784"/>
            <a:ext cx="4211150" cy="2671539"/>
          </a:xfrm>
        </p:spPr>
        <p:txBody>
          <a:bodyPr>
            <a:noAutofit/>
          </a:bodyPr>
          <a:lstStyle/>
          <a:p>
            <a:r>
              <a:rPr lang="en-US" sz="1800" dirty="0"/>
              <a:t>40 Maori chiefs signed a treaty with the British </a:t>
            </a:r>
          </a:p>
          <a:p>
            <a:r>
              <a:rPr lang="en-US" sz="1800" dirty="0"/>
              <a:t>Maori could keep their land, but their rights were often ignored </a:t>
            </a:r>
          </a:p>
          <a:p>
            <a:r>
              <a:rPr lang="en-US" sz="1800" dirty="0"/>
              <a:t>Land grabs leading to wars </a:t>
            </a:r>
          </a:p>
          <a:p>
            <a:r>
              <a:rPr lang="en-US" sz="1800" dirty="0"/>
              <a:t>Armed territorial conflict would continue for another 30 years</a:t>
            </a:r>
          </a:p>
          <a:p>
            <a:r>
              <a:rPr lang="en-US" sz="1800" dirty="0"/>
              <a:t>Hone </a:t>
            </a:r>
            <a:r>
              <a:rPr lang="en-US" sz="1800" dirty="0" err="1"/>
              <a:t>Heke</a:t>
            </a:r>
            <a:r>
              <a:rPr lang="en-US" sz="1800" dirty="0"/>
              <a:t> chops down the British flagpole in act of resistance </a:t>
            </a:r>
          </a:p>
        </p:txBody>
      </p:sp>
      <p:pic>
        <p:nvPicPr>
          <p:cNvPr id="7" name="Picture 6">
            <a:extLst>
              <a:ext uri="{FF2B5EF4-FFF2-40B4-BE49-F238E27FC236}">
                <a16:creationId xmlns:a16="http://schemas.microsoft.com/office/drawing/2014/main" xmlns="" id="{CE28B3FA-6DE6-2543-8E88-283A2B4ECB4A}"/>
              </a:ext>
            </a:extLst>
          </p:cNvPr>
          <p:cNvPicPr>
            <a:picLocks noChangeAspect="1"/>
          </p:cNvPicPr>
          <p:nvPr/>
        </p:nvPicPr>
        <p:blipFill>
          <a:blip r:embed="rId6"/>
          <a:stretch>
            <a:fillRect/>
          </a:stretch>
        </p:blipFill>
        <p:spPr>
          <a:xfrm>
            <a:off x="4788024" y="4368872"/>
            <a:ext cx="4355976" cy="2489129"/>
          </a:xfrm>
          <a:prstGeom prst="rect">
            <a:avLst/>
          </a:prstGeom>
        </p:spPr>
      </p:pic>
    </p:spTree>
    <p:extLst>
      <p:ext uri="{BB962C8B-B14F-4D97-AF65-F5344CB8AC3E}">
        <p14:creationId xmlns:p14="http://schemas.microsoft.com/office/powerpoint/2010/main" val="115087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xmlns="" id="{CEF6118E-44FB-4509-B4D9-129052E4C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82A9410-BA4F-8942-8AB8-C66EB77CFF74}"/>
              </a:ext>
            </a:extLst>
          </p:cNvPr>
          <p:cNvSpPr>
            <a:spLocks noGrp="1"/>
          </p:cNvSpPr>
          <p:nvPr>
            <p:ph type="title"/>
          </p:nvPr>
        </p:nvSpPr>
        <p:spPr>
          <a:xfrm>
            <a:off x="437846" y="0"/>
            <a:ext cx="8268305" cy="757980"/>
          </a:xfrm>
        </p:spPr>
        <p:txBody>
          <a:bodyPr anchor="b">
            <a:normAutofit/>
          </a:bodyPr>
          <a:lstStyle/>
          <a:p>
            <a:r>
              <a:rPr lang="en-US" sz="3500" dirty="0"/>
              <a:t>Effect of British Settlement on the Māori</a:t>
            </a:r>
          </a:p>
        </p:txBody>
      </p:sp>
      <p:pic>
        <p:nvPicPr>
          <p:cNvPr id="1026" name="Picture 2" descr="Waitangi Week: the war in Tauranga, which pretends history never ...">
            <a:extLst>
              <a:ext uri="{FF2B5EF4-FFF2-40B4-BE49-F238E27FC236}">
                <a16:creationId xmlns:a16="http://schemas.microsoft.com/office/drawing/2014/main" xmlns="" id="{E1B5D6F9-A5E2-DE49-90B3-BCB524048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45" r="3" b="520"/>
          <a:stretch/>
        </p:blipFill>
        <p:spPr bwMode="auto">
          <a:xfrm>
            <a:off x="437847" y="908720"/>
            <a:ext cx="8268305"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CA38919B-530D-314F-B47B-06F18B6A2772}"/>
              </a:ext>
            </a:extLst>
          </p:cNvPr>
          <p:cNvSpPr>
            <a:spLocks noGrp="1"/>
          </p:cNvSpPr>
          <p:nvPr>
            <p:ph idx="1"/>
          </p:nvPr>
        </p:nvSpPr>
        <p:spPr>
          <a:xfrm>
            <a:off x="246691" y="5373216"/>
            <a:ext cx="8860016" cy="1821454"/>
          </a:xfrm>
        </p:spPr>
        <p:txBody>
          <a:bodyPr>
            <a:normAutofit fontScale="85000" lnSpcReduction="10000"/>
          </a:bodyPr>
          <a:lstStyle/>
          <a:p>
            <a:pPr marL="0" indent="0">
              <a:buNone/>
            </a:pPr>
            <a:r>
              <a:rPr lang="en-GB" sz="2800" dirty="0"/>
              <a:t>• Reduced due to warfare </a:t>
            </a:r>
          </a:p>
          <a:p>
            <a:pPr marL="0" indent="0">
              <a:buNone/>
            </a:pPr>
            <a:r>
              <a:rPr lang="en-GB" sz="2800" dirty="0"/>
              <a:t>• Lost millions of acres of land sold to or confiscated by the British </a:t>
            </a:r>
          </a:p>
          <a:p>
            <a:pPr marL="0" indent="0">
              <a:buNone/>
            </a:pPr>
            <a:r>
              <a:rPr lang="en-GB" sz="2800" dirty="0"/>
              <a:t>• Devastated by disease brought over by the British</a:t>
            </a:r>
          </a:p>
          <a:p>
            <a:pPr marL="0" indent="0">
              <a:buNone/>
            </a:pPr>
            <a:r>
              <a:rPr lang="en-GB" sz="1700" dirty="0"/>
              <a:t/>
            </a:r>
            <a:br>
              <a:rPr lang="en-GB" sz="1700" dirty="0"/>
            </a:br>
            <a:endParaRPr lang="en-US" sz="1700" dirty="0"/>
          </a:p>
        </p:txBody>
      </p:sp>
    </p:spTree>
    <p:extLst>
      <p:ext uri="{BB962C8B-B14F-4D97-AF65-F5344CB8AC3E}">
        <p14:creationId xmlns:p14="http://schemas.microsoft.com/office/powerpoint/2010/main" val="47787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F4982D6-6519-2895-55C7-C2FED2178FBE}"/>
              </a:ext>
            </a:extLst>
          </p:cNvPr>
          <p:cNvPicPr>
            <a:picLocks noChangeAspect="1"/>
          </p:cNvPicPr>
          <p:nvPr/>
        </p:nvPicPr>
        <p:blipFill>
          <a:blip r:embed="rId2"/>
          <a:stretch>
            <a:fillRect/>
          </a:stretch>
        </p:blipFill>
        <p:spPr>
          <a:xfrm>
            <a:off x="236372" y="584684"/>
            <a:ext cx="8671255" cy="5688632"/>
          </a:xfrm>
          <a:prstGeom prst="rect">
            <a:avLst/>
          </a:prstGeom>
        </p:spPr>
      </p:pic>
    </p:spTree>
    <p:extLst>
      <p:ext uri="{BB962C8B-B14F-4D97-AF65-F5344CB8AC3E}">
        <p14:creationId xmlns:p14="http://schemas.microsoft.com/office/powerpoint/2010/main" val="98592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xmlns="" id="{CEF6118E-44FB-4509-B4D9-129052E4C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94A237A-A5E9-BA4A-9132-95227DA3DBE3}"/>
              </a:ext>
            </a:extLst>
          </p:cNvPr>
          <p:cNvSpPr>
            <a:spLocks noGrp="1"/>
          </p:cNvSpPr>
          <p:nvPr>
            <p:ph type="title"/>
          </p:nvPr>
        </p:nvSpPr>
        <p:spPr>
          <a:xfrm>
            <a:off x="511646" y="327562"/>
            <a:ext cx="2989616" cy="1342861"/>
          </a:xfrm>
        </p:spPr>
        <p:txBody>
          <a:bodyPr anchor="b">
            <a:normAutofit/>
          </a:bodyPr>
          <a:lstStyle/>
          <a:p>
            <a:r>
              <a:rPr lang="en-US" sz="3500" dirty="0"/>
              <a:t>Economy Transformed</a:t>
            </a:r>
          </a:p>
        </p:txBody>
      </p:sp>
      <p:pic>
        <p:nvPicPr>
          <p:cNvPr id="2052" name="Picture 4" descr="Sheep farm – Southland region – Te Ara Encyclopedia of New Zealand">
            <a:extLst>
              <a:ext uri="{FF2B5EF4-FFF2-40B4-BE49-F238E27FC236}">
                <a16:creationId xmlns:a16="http://schemas.microsoft.com/office/drawing/2014/main" xmlns="" id="{FD2D67A1-7791-E646-810D-0D7A191DD5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69" r="3" b="7581"/>
          <a:stretch/>
        </p:blipFill>
        <p:spPr bwMode="auto">
          <a:xfrm>
            <a:off x="3899037" y="335783"/>
            <a:ext cx="5105027" cy="26230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DDF59604-5F98-D848-BAE1-D1472CF0507A}"/>
              </a:ext>
            </a:extLst>
          </p:cNvPr>
          <p:cNvSpPr>
            <a:spLocks noGrp="1"/>
          </p:cNvSpPr>
          <p:nvPr>
            <p:ph idx="1"/>
          </p:nvPr>
        </p:nvSpPr>
        <p:spPr>
          <a:xfrm>
            <a:off x="251520" y="1875335"/>
            <a:ext cx="3509868" cy="2588458"/>
          </a:xfrm>
        </p:spPr>
        <p:txBody>
          <a:bodyPr>
            <a:noAutofit/>
          </a:bodyPr>
          <a:lstStyle/>
          <a:p>
            <a:r>
              <a:rPr lang="en-GB" sz="2400" dirty="0"/>
              <a:t>400,000 came from Britain to settle in the years after Waitangi</a:t>
            </a:r>
          </a:p>
          <a:p>
            <a:r>
              <a:rPr lang="en-GB" sz="2400" dirty="0"/>
              <a:t>By 1875, much of the country occupied by settlers</a:t>
            </a:r>
          </a:p>
          <a:p>
            <a:r>
              <a:rPr lang="en-GB" sz="2400" dirty="0"/>
              <a:t>Large sheep stations established</a:t>
            </a:r>
          </a:p>
          <a:p>
            <a:r>
              <a:rPr lang="en-GB" sz="2400" dirty="0"/>
              <a:t>Refrigerated ships from 1882 - export of butter and mutton</a:t>
            </a:r>
            <a:endParaRPr lang="en-US" sz="2400" dirty="0"/>
          </a:p>
        </p:txBody>
      </p:sp>
      <p:pic>
        <p:nvPicPr>
          <p:cNvPr id="2054" name="Picture 6" descr="Dunedin (ship) - Wikipedia">
            <a:extLst>
              <a:ext uri="{FF2B5EF4-FFF2-40B4-BE49-F238E27FC236}">
                <a16:creationId xmlns:a16="http://schemas.microsoft.com/office/drawing/2014/main" xmlns="" id="{7A62E8BE-E1B1-134E-B017-7BD8ED598D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687" b="3"/>
          <a:stretch/>
        </p:blipFill>
        <p:spPr bwMode="auto">
          <a:xfrm>
            <a:off x="3899037" y="3169564"/>
            <a:ext cx="5105027" cy="335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378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1580</TotalTime>
  <Words>2123</Words>
  <Application>Microsoft Office PowerPoint</Application>
  <PresentationFormat>On-screen Show (4:3)</PresentationFormat>
  <Paragraphs>84</Paragraphs>
  <Slides>13</Slides>
  <Notes>11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British colonialism and Aotearoa/New Zealand</vt:lpstr>
      <vt:lpstr>The First Inhabitants</vt:lpstr>
      <vt:lpstr>PowerPoint Presentation</vt:lpstr>
      <vt:lpstr>Māori Culture</vt:lpstr>
      <vt:lpstr>British contact – from 1790s</vt:lpstr>
      <vt:lpstr>Treaty of Waitangi 1840</vt:lpstr>
      <vt:lpstr>Effect of British Settlement on the Māori</vt:lpstr>
      <vt:lpstr>PowerPoint Presentation</vt:lpstr>
      <vt:lpstr>Economy Transformed</vt:lpstr>
      <vt:lpstr>Gold Rush</vt:lpstr>
      <vt:lpstr>Maori rights and political control</vt:lpstr>
      <vt:lpstr>Māori in the 21st Century</vt:lpstr>
      <vt:lpstr>Key Figures in the Fight for Māori Rights: Then and Now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colonialism and New Zealand</dc:title>
  <dc:creator>Hannah BLACKALL</dc:creator>
  <cp:lastModifiedBy>David1</cp:lastModifiedBy>
  <cp:revision>10</cp:revision>
  <dcterms:created xsi:type="dcterms:W3CDTF">2020-08-12T16:51:44Z</dcterms:created>
  <dcterms:modified xsi:type="dcterms:W3CDTF">2022-12-07T11:37:57Z</dcterms:modified>
</cp:coreProperties>
</file>